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4.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5.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theme/themeOverride1.xml" ContentType="application/vnd.openxmlformats-officedocument.themeOverride+xml"/>
  <Override PartName="/ppt/notesSlides/notesSlide26.xml" ContentType="application/vnd.openxmlformats-officedocument.presentationml.notesSlide+xml"/>
  <Override PartName="/ppt/theme/themeOverride2.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94257" r:id="rId5"/>
    <p:sldMasterId id="2147485166" r:id="rId6"/>
    <p:sldMasterId id="2147494732" r:id="rId7"/>
    <p:sldMasterId id="2147485219" r:id="rId8"/>
    <p:sldMasterId id="2147483762" r:id="rId9"/>
    <p:sldMasterId id="2147494759" r:id="rId10"/>
  </p:sldMasterIdLst>
  <p:notesMasterIdLst>
    <p:notesMasterId r:id="rId53"/>
  </p:notesMasterIdLst>
  <p:sldIdLst>
    <p:sldId id="2134805282" r:id="rId11"/>
    <p:sldId id="2134805286" r:id="rId12"/>
    <p:sldId id="2134805281" r:id="rId13"/>
    <p:sldId id="2134805274" r:id="rId14"/>
    <p:sldId id="2134805275" r:id="rId15"/>
    <p:sldId id="2134805276" r:id="rId16"/>
    <p:sldId id="2134805277" r:id="rId17"/>
    <p:sldId id="2134805278" r:id="rId18"/>
    <p:sldId id="2134805246" r:id="rId19"/>
    <p:sldId id="2134805262" r:id="rId20"/>
    <p:sldId id="2134805263" r:id="rId21"/>
    <p:sldId id="2134805264" r:id="rId22"/>
    <p:sldId id="2134805271" r:id="rId23"/>
    <p:sldId id="2134805283" r:id="rId24"/>
    <p:sldId id="2134805284" r:id="rId25"/>
    <p:sldId id="2134805287" r:id="rId26"/>
    <p:sldId id="2134805289" r:id="rId27"/>
    <p:sldId id="2134805290" r:id="rId28"/>
    <p:sldId id="2134805245" r:id="rId29"/>
    <p:sldId id="2134805260" r:id="rId30"/>
    <p:sldId id="2134805252" r:id="rId31"/>
    <p:sldId id="2103813174" r:id="rId32"/>
    <p:sldId id="2134805285" r:id="rId33"/>
    <p:sldId id="2134805230" r:id="rId34"/>
    <p:sldId id="2134805247" r:id="rId35"/>
    <p:sldId id="2103813173" r:id="rId36"/>
    <p:sldId id="2134805242" r:id="rId37"/>
    <p:sldId id="2134805231" r:id="rId38"/>
    <p:sldId id="2134805232" r:id="rId39"/>
    <p:sldId id="2103813176" r:id="rId40"/>
    <p:sldId id="2134805233" r:id="rId41"/>
    <p:sldId id="2134805249" r:id="rId42"/>
    <p:sldId id="10541" r:id="rId43"/>
    <p:sldId id="2134805234" r:id="rId44"/>
    <p:sldId id="2134805235" r:id="rId45"/>
    <p:sldId id="2134805238" r:id="rId46"/>
    <p:sldId id="2134805248" r:id="rId47"/>
    <p:sldId id="2134805250" r:id="rId48"/>
    <p:sldId id="2134805236" r:id="rId49"/>
    <p:sldId id="2134805239" r:id="rId50"/>
    <p:sldId id="2076136713" r:id="rId51"/>
    <p:sldId id="2134805241"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095DB8A-A6C0-48E5-9FB2-5390D929A313}">
          <p14:sldIdLst>
            <p14:sldId id="2134805282"/>
            <p14:sldId id="2134805286"/>
            <p14:sldId id="2134805281"/>
            <p14:sldId id="2134805274"/>
            <p14:sldId id="2134805275"/>
            <p14:sldId id="2134805276"/>
            <p14:sldId id="2134805277"/>
            <p14:sldId id="2134805278"/>
          </p14:sldIdLst>
        </p14:section>
        <p14:section name="Amber's Section" id="{E266C01D-B9F9-4B75-A395-7A62E9CCEF1C}">
          <p14:sldIdLst>
            <p14:sldId id="2134805246"/>
            <p14:sldId id="2134805262"/>
            <p14:sldId id="2134805263"/>
            <p14:sldId id="2134805264"/>
          </p14:sldIdLst>
        </p14:section>
        <p14:section name="Matt's Section" id="{03255B3C-C8EF-483D-BB85-351FB5A687E1}">
          <p14:sldIdLst>
            <p14:sldId id="2134805271"/>
            <p14:sldId id="2134805283"/>
            <p14:sldId id="2134805284"/>
            <p14:sldId id="2134805287"/>
            <p14:sldId id="2134805289"/>
            <p14:sldId id="2134805290"/>
          </p14:sldIdLst>
        </p14:section>
        <p14:section name="Internal Notes" id="{EBF6579C-8EF0-41DB-BBF0-7A00001E6198}">
          <p14:sldIdLst>
            <p14:sldId id="2134805245"/>
            <p14:sldId id="2134805260"/>
            <p14:sldId id="2134805252"/>
          </p14:sldIdLst>
        </p14:section>
        <p14:section name="Slide Pool" id="{AA071FE6-5B43-4A97-AF61-3004236E84A2}">
          <p14:sldIdLst>
            <p14:sldId id="2103813174"/>
            <p14:sldId id="2134805285"/>
            <p14:sldId id="2134805230"/>
            <p14:sldId id="2134805247"/>
            <p14:sldId id="2103813173"/>
            <p14:sldId id="2134805242"/>
            <p14:sldId id="2134805231"/>
            <p14:sldId id="2134805232"/>
            <p14:sldId id="2103813176"/>
            <p14:sldId id="2134805233"/>
            <p14:sldId id="2134805249"/>
            <p14:sldId id="10541"/>
            <p14:sldId id="2134805234"/>
            <p14:sldId id="2134805235"/>
            <p14:sldId id="2134805238"/>
            <p14:sldId id="2134805248"/>
            <p14:sldId id="2134805250"/>
            <p14:sldId id="2134805236"/>
            <p14:sldId id="2134805239"/>
            <p14:sldId id="2076136713"/>
            <p14:sldId id="213480524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101E15-A0E8-0839-CF7F-F3DDA90D8C55}" name="Daniel Yu" initials="DY" userId="S::danyu@microsoft.com::70713aae-e0c9-4fb9-a921-35886e61657a" providerId="AD"/>
  <p188:author id="{3C49C7B1-28FB-F044-71BD-60BD8333C203}" name="Sumi Venkitaraman" initials="SV" userId="S::suvenkit@microsoft.com::1789476d-e9c0-4c70-8d10-17d0bbe1637c" providerId="AD"/>
  <p188:author id="{7CB0CCFA-92DC-4A83-A7B0-A0CCDFA66321}" name="Pratik Verma" initials="PV" userId="S::prver@microsoft.com::83a3f7e4-7782-4797-b01c-a68baa56a53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DC0"/>
    <a:srgbClr val="44546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FAA37B-8772-4CF8-870B-2073F541176B}" v="1093" dt="2022-10-24T12:48:33.4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72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microsoft.com/office/2015/10/relationships/revisionInfo" Target="revisionInfo.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Chandler" userId="1d66fdd6-8ebb-42e4-acc3-f5e27cef1447" providerId="ADAL" clId="{1FFAA37B-8772-4CF8-870B-2073F541176B}"/>
    <pc:docChg chg="undo custSel addSld delSld modSld modSection">
      <pc:chgData name="Matt Chandler" userId="1d66fdd6-8ebb-42e4-acc3-f5e27cef1447" providerId="ADAL" clId="{1FFAA37B-8772-4CF8-870B-2073F541176B}" dt="2022-10-24T12:48:45.219" v="1999" actId="207"/>
      <pc:docMkLst>
        <pc:docMk/>
      </pc:docMkLst>
      <pc:sldChg chg="addSp delSp modSp mod">
        <pc:chgData name="Matt Chandler" userId="1d66fdd6-8ebb-42e4-acc3-f5e27cef1447" providerId="ADAL" clId="{1FFAA37B-8772-4CF8-870B-2073F541176B}" dt="2022-10-24T12:48:45.219" v="1999" actId="207"/>
        <pc:sldMkLst>
          <pc:docMk/>
          <pc:sldMk cId="460865061" sldId="2134805283"/>
        </pc:sldMkLst>
        <pc:spChg chg="del">
          <ac:chgData name="Matt Chandler" userId="1d66fdd6-8ebb-42e4-acc3-f5e27cef1447" providerId="ADAL" clId="{1FFAA37B-8772-4CF8-870B-2073F541176B}" dt="2022-10-20T21:10:27.326" v="66" actId="478"/>
          <ac:spMkLst>
            <pc:docMk/>
            <pc:sldMk cId="460865061" sldId="2134805283"/>
            <ac:spMk id="2" creationId="{A4BAA851-C48A-C764-6643-8681FB7E3D43}"/>
          </ac:spMkLst>
        </pc:spChg>
        <pc:spChg chg="add mod">
          <ac:chgData name="Matt Chandler" userId="1d66fdd6-8ebb-42e4-acc3-f5e27cef1447" providerId="ADAL" clId="{1FFAA37B-8772-4CF8-870B-2073F541176B}" dt="2022-10-20T21:11:03.958" v="78" actId="20577"/>
          <ac:spMkLst>
            <pc:docMk/>
            <pc:sldMk cId="460865061" sldId="2134805283"/>
            <ac:spMk id="3" creationId="{11020D8D-7645-8D3D-E907-00C057B8FC02}"/>
          </ac:spMkLst>
        </pc:spChg>
        <pc:spChg chg="add mod">
          <ac:chgData name="Matt Chandler" userId="1d66fdd6-8ebb-42e4-acc3-f5e27cef1447" providerId="ADAL" clId="{1FFAA37B-8772-4CF8-870B-2073F541176B}" dt="2022-10-24T12:48:45.219" v="1999" actId="207"/>
          <ac:spMkLst>
            <pc:docMk/>
            <pc:sldMk cId="460865061" sldId="2134805283"/>
            <ac:spMk id="4" creationId="{4C0A0B2E-4FDC-13A1-29BE-B4DDF48FEC67}"/>
          </ac:spMkLst>
        </pc:spChg>
        <pc:spChg chg="del mod">
          <ac:chgData name="Matt Chandler" userId="1d66fdd6-8ebb-42e4-acc3-f5e27cef1447" providerId="ADAL" clId="{1FFAA37B-8772-4CF8-870B-2073F541176B}" dt="2022-10-20T21:18:38.399" v="614" actId="478"/>
          <ac:spMkLst>
            <pc:docMk/>
            <pc:sldMk cId="460865061" sldId="2134805283"/>
            <ac:spMk id="7" creationId="{E03BE09B-FBA8-0983-FD92-A0722B074282}"/>
          </ac:spMkLst>
        </pc:spChg>
        <pc:picChg chg="add mod">
          <ac:chgData name="Matt Chandler" userId="1d66fdd6-8ebb-42e4-acc3-f5e27cef1447" providerId="ADAL" clId="{1FFAA37B-8772-4CF8-870B-2073F541176B}" dt="2022-10-24T12:45:10.227" v="1971" actId="1076"/>
          <ac:picMkLst>
            <pc:docMk/>
            <pc:sldMk cId="460865061" sldId="2134805283"/>
            <ac:picMk id="5" creationId="{E5050958-5D2F-D176-259D-C0B5FE5333C8}"/>
          </ac:picMkLst>
        </pc:picChg>
        <pc:picChg chg="add del mod">
          <ac:chgData name="Matt Chandler" userId="1d66fdd6-8ebb-42e4-acc3-f5e27cef1447" providerId="ADAL" clId="{1FFAA37B-8772-4CF8-870B-2073F541176B}" dt="2022-10-20T21:21:16.797" v="623" actId="478"/>
          <ac:picMkLst>
            <pc:docMk/>
            <pc:sldMk cId="460865061" sldId="2134805283"/>
            <ac:picMk id="6" creationId="{601C101D-1650-FCBF-A856-ACDC60A27D16}"/>
          </ac:picMkLst>
        </pc:picChg>
        <pc:picChg chg="add del mod">
          <ac:chgData name="Matt Chandler" userId="1d66fdd6-8ebb-42e4-acc3-f5e27cef1447" providerId="ADAL" clId="{1FFAA37B-8772-4CF8-870B-2073F541176B}" dt="2022-10-20T21:21:57.917" v="627" actId="478"/>
          <ac:picMkLst>
            <pc:docMk/>
            <pc:sldMk cId="460865061" sldId="2134805283"/>
            <ac:picMk id="9" creationId="{541E035F-6F47-CD32-8372-3F550B34D9BE}"/>
          </ac:picMkLst>
        </pc:picChg>
        <pc:picChg chg="add mod">
          <ac:chgData name="Matt Chandler" userId="1d66fdd6-8ebb-42e4-acc3-f5e27cef1447" providerId="ADAL" clId="{1FFAA37B-8772-4CF8-870B-2073F541176B}" dt="2022-10-20T21:37:48.870" v="858" actId="1076"/>
          <ac:picMkLst>
            <pc:docMk/>
            <pc:sldMk cId="460865061" sldId="2134805283"/>
            <ac:picMk id="11" creationId="{3ABAF159-DDDB-1920-912C-5A96168D2309}"/>
          </ac:picMkLst>
        </pc:picChg>
        <pc:picChg chg="add del mod">
          <ac:chgData name="Matt Chandler" userId="1d66fdd6-8ebb-42e4-acc3-f5e27cef1447" providerId="ADAL" clId="{1FFAA37B-8772-4CF8-870B-2073F541176B}" dt="2022-10-20T21:26:01.317" v="692" actId="478"/>
          <ac:picMkLst>
            <pc:docMk/>
            <pc:sldMk cId="460865061" sldId="2134805283"/>
            <ac:picMk id="13" creationId="{4D9FA000-1647-8A25-51FB-A9DB598614C0}"/>
          </ac:picMkLst>
        </pc:picChg>
        <pc:picChg chg="add del mod">
          <ac:chgData name="Matt Chandler" userId="1d66fdd6-8ebb-42e4-acc3-f5e27cef1447" providerId="ADAL" clId="{1FFAA37B-8772-4CF8-870B-2073F541176B}" dt="2022-10-24T12:44:51.107" v="1966" actId="478"/>
          <ac:picMkLst>
            <pc:docMk/>
            <pc:sldMk cId="460865061" sldId="2134805283"/>
            <ac:picMk id="15" creationId="{7BDD260E-0A5C-BB92-3678-9BF6DA6DCAB7}"/>
          </ac:picMkLst>
        </pc:picChg>
        <pc:picChg chg="add del mod">
          <ac:chgData name="Matt Chandler" userId="1d66fdd6-8ebb-42e4-acc3-f5e27cef1447" providerId="ADAL" clId="{1FFAA37B-8772-4CF8-870B-2073F541176B}" dt="2022-10-20T21:33:19.616" v="790" actId="478"/>
          <ac:picMkLst>
            <pc:docMk/>
            <pc:sldMk cId="460865061" sldId="2134805283"/>
            <ac:picMk id="17" creationId="{10502AFB-7306-2D09-DB54-01F419DCEBAE}"/>
          </ac:picMkLst>
        </pc:picChg>
        <pc:picChg chg="add mod">
          <ac:chgData name="Matt Chandler" userId="1d66fdd6-8ebb-42e4-acc3-f5e27cef1447" providerId="ADAL" clId="{1FFAA37B-8772-4CF8-870B-2073F541176B}" dt="2022-10-20T21:37:48.870" v="858" actId="1076"/>
          <ac:picMkLst>
            <pc:docMk/>
            <pc:sldMk cId="460865061" sldId="2134805283"/>
            <ac:picMk id="19" creationId="{783DF22D-A0AC-F48C-29C2-E72B20773D2B}"/>
          </ac:picMkLst>
        </pc:picChg>
        <pc:picChg chg="add del mod">
          <ac:chgData name="Matt Chandler" userId="1d66fdd6-8ebb-42e4-acc3-f5e27cef1447" providerId="ADAL" clId="{1FFAA37B-8772-4CF8-870B-2073F541176B}" dt="2022-10-20T21:36:44.811" v="851" actId="478"/>
          <ac:picMkLst>
            <pc:docMk/>
            <pc:sldMk cId="460865061" sldId="2134805283"/>
            <ac:picMk id="20" creationId="{F4E76B0D-3488-1E66-A197-1CBC9C27E0B0}"/>
          </ac:picMkLst>
        </pc:picChg>
        <pc:picChg chg="add mod modCrop">
          <ac:chgData name="Matt Chandler" userId="1d66fdd6-8ebb-42e4-acc3-f5e27cef1447" providerId="ADAL" clId="{1FFAA37B-8772-4CF8-870B-2073F541176B}" dt="2022-10-20T21:37:48.870" v="858" actId="1076"/>
          <ac:picMkLst>
            <pc:docMk/>
            <pc:sldMk cId="460865061" sldId="2134805283"/>
            <ac:picMk id="22" creationId="{1E591D10-C787-EF8F-C289-37A7E5234871}"/>
          </ac:picMkLst>
        </pc:picChg>
        <pc:picChg chg="add del mod">
          <ac:chgData name="Matt Chandler" userId="1d66fdd6-8ebb-42e4-acc3-f5e27cef1447" providerId="ADAL" clId="{1FFAA37B-8772-4CF8-870B-2073F541176B}" dt="2022-10-20T21:24:26.518" v="683" actId="478"/>
          <ac:picMkLst>
            <pc:docMk/>
            <pc:sldMk cId="460865061" sldId="2134805283"/>
            <ac:picMk id="1025" creationId="{38036EF7-C7E9-2984-FD5D-B403A8B28187}"/>
          </ac:picMkLst>
        </pc:picChg>
      </pc:sldChg>
      <pc:sldChg chg="addSp modSp add mod">
        <pc:chgData name="Matt Chandler" userId="1d66fdd6-8ebb-42e4-acc3-f5e27cef1447" providerId="ADAL" clId="{1FFAA37B-8772-4CF8-870B-2073F541176B}" dt="2022-10-24T12:47:07.606" v="1994" actId="14100"/>
        <pc:sldMkLst>
          <pc:docMk/>
          <pc:sldMk cId="1019083232" sldId="2134805284"/>
        </pc:sldMkLst>
        <pc:spChg chg="add mod">
          <ac:chgData name="Matt Chandler" userId="1d66fdd6-8ebb-42e4-acc3-f5e27cef1447" providerId="ADAL" clId="{1FFAA37B-8772-4CF8-870B-2073F541176B}" dt="2022-10-21T12:20:14.076" v="981" actId="207"/>
          <ac:spMkLst>
            <pc:docMk/>
            <pc:sldMk cId="1019083232" sldId="2134805284"/>
            <ac:spMk id="2" creationId="{B677E0DD-71FC-9851-CBE2-2940C4833CFB}"/>
          </ac:spMkLst>
        </pc:spChg>
        <pc:spChg chg="mod">
          <ac:chgData name="Matt Chandler" userId="1d66fdd6-8ebb-42e4-acc3-f5e27cef1447" providerId="ADAL" clId="{1FFAA37B-8772-4CF8-870B-2073F541176B}" dt="2022-10-21T12:18:55.432" v="907" actId="14100"/>
          <ac:spMkLst>
            <pc:docMk/>
            <pc:sldMk cId="1019083232" sldId="2134805284"/>
            <ac:spMk id="3" creationId="{80C815EA-13A9-114A-8DD9-7CB30FB41C3D}"/>
          </ac:spMkLst>
        </pc:spChg>
        <pc:spChg chg="add mod">
          <ac:chgData name="Matt Chandler" userId="1d66fdd6-8ebb-42e4-acc3-f5e27cef1447" providerId="ADAL" clId="{1FFAA37B-8772-4CF8-870B-2073F541176B}" dt="2022-10-24T12:47:07.606" v="1994" actId="14100"/>
          <ac:spMkLst>
            <pc:docMk/>
            <pc:sldMk cId="1019083232" sldId="2134805284"/>
            <ac:spMk id="4" creationId="{ADFF3965-9E32-8D76-CA87-2AA62F163ED6}"/>
          </ac:spMkLst>
        </pc:spChg>
        <pc:spChg chg="mod">
          <ac:chgData name="Matt Chandler" userId="1d66fdd6-8ebb-42e4-acc3-f5e27cef1447" providerId="ADAL" clId="{1FFAA37B-8772-4CF8-870B-2073F541176B}" dt="2022-10-21T12:17:42.376" v="898" actId="1076"/>
          <ac:spMkLst>
            <pc:docMk/>
            <pc:sldMk cId="1019083232" sldId="2134805284"/>
            <ac:spMk id="6" creationId="{E718F410-2CD1-BC4F-A3B1-645FA20707B1}"/>
          </ac:spMkLst>
        </pc:spChg>
      </pc:sldChg>
      <pc:sldChg chg="addSp delSp modSp add mod">
        <pc:chgData name="Matt Chandler" userId="1d66fdd6-8ebb-42e4-acc3-f5e27cef1447" providerId="ADAL" clId="{1FFAA37B-8772-4CF8-870B-2073F541176B}" dt="2022-10-24T12:46:44.982" v="1992" actId="1076"/>
        <pc:sldMkLst>
          <pc:docMk/>
          <pc:sldMk cId="3299404716" sldId="2134805287"/>
        </pc:sldMkLst>
        <pc:spChg chg="del">
          <ac:chgData name="Matt Chandler" userId="1d66fdd6-8ebb-42e4-acc3-f5e27cef1447" providerId="ADAL" clId="{1FFAA37B-8772-4CF8-870B-2073F541176B}" dt="2022-10-24T12:08:29.755" v="1165" actId="478"/>
          <ac:spMkLst>
            <pc:docMk/>
            <pc:sldMk cId="3299404716" sldId="2134805287"/>
            <ac:spMk id="2" creationId="{B677E0DD-71FC-9851-CBE2-2940C4833CFB}"/>
          </ac:spMkLst>
        </pc:spChg>
        <pc:spChg chg="mod">
          <ac:chgData name="Matt Chandler" userId="1d66fdd6-8ebb-42e4-acc3-f5e27cef1447" providerId="ADAL" clId="{1FFAA37B-8772-4CF8-870B-2073F541176B}" dt="2022-10-24T12:08:14.234" v="1097" actId="14100"/>
          <ac:spMkLst>
            <pc:docMk/>
            <pc:sldMk cId="3299404716" sldId="2134805287"/>
            <ac:spMk id="3" creationId="{80C815EA-13A9-114A-8DD9-7CB30FB41C3D}"/>
          </ac:spMkLst>
        </pc:spChg>
        <pc:spChg chg="mod">
          <ac:chgData name="Matt Chandler" userId="1d66fdd6-8ebb-42e4-acc3-f5e27cef1447" providerId="ADAL" clId="{1FFAA37B-8772-4CF8-870B-2073F541176B}" dt="2022-10-24T12:46:34.817" v="1989" actId="255"/>
          <ac:spMkLst>
            <pc:docMk/>
            <pc:sldMk cId="3299404716" sldId="2134805287"/>
            <ac:spMk id="4" creationId="{ADFF3965-9E32-8D76-CA87-2AA62F163ED6}"/>
          </ac:spMkLst>
        </pc:spChg>
        <pc:picChg chg="add mod">
          <ac:chgData name="Matt Chandler" userId="1d66fdd6-8ebb-42e4-acc3-f5e27cef1447" providerId="ADAL" clId="{1FFAA37B-8772-4CF8-870B-2073F541176B}" dt="2022-10-24T12:46:44.982" v="1992" actId="1076"/>
          <ac:picMkLst>
            <pc:docMk/>
            <pc:sldMk cId="3299404716" sldId="2134805287"/>
            <ac:picMk id="8" creationId="{7994CE20-A9A1-5A8F-22D7-565E3F10643A}"/>
          </ac:picMkLst>
        </pc:picChg>
      </pc:sldChg>
      <pc:sldChg chg="delSp modSp add del mod">
        <pc:chgData name="Matt Chandler" userId="1d66fdd6-8ebb-42e4-acc3-f5e27cef1447" providerId="ADAL" clId="{1FFAA37B-8772-4CF8-870B-2073F541176B}" dt="2022-10-24T12:42:57.515" v="1960" actId="47"/>
        <pc:sldMkLst>
          <pc:docMk/>
          <pc:sldMk cId="421906318" sldId="2134805288"/>
        </pc:sldMkLst>
        <pc:spChg chg="mod">
          <ac:chgData name="Matt Chandler" userId="1d66fdd6-8ebb-42e4-acc3-f5e27cef1447" providerId="ADAL" clId="{1FFAA37B-8772-4CF8-870B-2073F541176B}" dt="2022-10-24T12:14:59.618" v="1308" actId="20577"/>
          <ac:spMkLst>
            <pc:docMk/>
            <pc:sldMk cId="421906318" sldId="2134805288"/>
            <ac:spMk id="3" creationId="{80C815EA-13A9-114A-8DD9-7CB30FB41C3D}"/>
          </ac:spMkLst>
        </pc:spChg>
        <pc:spChg chg="mod">
          <ac:chgData name="Matt Chandler" userId="1d66fdd6-8ebb-42e4-acc3-f5e27cef1447" providerId="ADAL" clId="{1FFAA37B-8772-4CF8-870B-2073F541176B}" dt="2022-10-24T12:15:24.281" v="1398" actId="20577"/>
          <ac:spMkLst>
            <pc:docMk/>
            <pc:sldMk cId="421906318" sldId="2134805288"/>
            <ac:spMk id="4" creationId="{ADFF3965-9E32-8D76-CA87-2AA62F163ED6}"/>
          </ac:spMkLst>
        </pc:spChg>
        <pc:picChg chg="del">
          <ac:chgData name="Matt Chandler" userId="1d66fdd6-8ebb-42e4-acc3-f5e27cef1447" providerId="ADAL" clId="{1FFAA37B-8772-4CF8-870B-2073F541176B}" dt="2022-10-24T12:14:31.215" v="1266" actId="478"/>
          <ac:picMkLst>
            <pc:docMk/>
            <pc:sldMk cId="421906318" sldId="2134805288"/>
            <ac:picMk id="8" creationId="{7994CE20-A9A1-5A8F-22D7-565E3F10643A}"/>
          </ac:picMkLst>
        </pc:picChg>
      </pc:sldChg>
      <pc:sldChg chg="addSp delSp modSp mod modNotesTx">
        <pc:chgData name="Matt Chandler" userId="1d66fdd6-8ebb-42e4-acc3-f5e27cef1447" providerId="ADAL" clId="{1FFAA37B-8772-4CF8-870B-2073F541176B}" dt="2022-10-24T12:46:21.942" v="1988" actId="1076"/>
        <pc:sldMkLst>
          <pc:docMk/>
          <pc:sldMk cId="4018286060" sldId="2134805289"/>
        </pc:sldMkLst>
        <pc:spChg chg="add del mod">
          <ac:chgData name="Matt Chandler" userId="1d66fdd6-8ebb-42e4-acc3-f5e27cef1447" providerId="ADAL" clId="{1FFAA37B-8772-4CF8-870B-2073F541176B}" dt="2022-10-24T12:21:27.602" v="1401" actId="478"/>
          <ac:spMkLst>
            <pc:docMk/>
            <pc:sldMk cId="4018286060" sldId="2134805289"/>
            <ac:spMk id="3" creationId="{3B2B3AE2-976F-4F41-1BF7-00B6F1516BBC}"/>
          </ac:spMkLst>
        </pc:spChg>
        <pc:spChg chg="del">
          <ac:chgData name="Matt Chandler" userId="1d66fdd6-8ebb-42e4-acc3-f5e27cef1447" providerId="ADAL" clId="{1FFAA37B-8772-4CF8-870B-2073F541176B}" dt="2022-10-24T12:21:25.126" v="1400" actId="478"/>
          <ac:spMkLst>
            <pc:docMk/>
            <pc:sldMk cId="4018286060" sldId="2134805289"/>
            <ac:spMk id="4" creationId="{531B5F13-10DA-2C73-4F0E-0CDF29D8FF68}"/>
          </ac:spMkLst>
        </pc:spChg>
        <pc:spChg chg="add mod">
          <ac:chgData name="Matt Chandler" userId="1d66fdd6-8ebb-42e4-acc3-f5e27cef1447" providerId="ADAL" clId="{1FFAA37B-8772-4CF8-870B-2073F541176B}" dt="2022-10-24T12:30:15.963" v="1527" actId="14100"/>
          <ac:spMkLst>
            <pc:docMk/>
            <pc:sldMk cId="4018286060" sldId="2134805289"/>
            <ac:spMk id="16" creationId="{251006D5-4C78-C041-BB38-D0EB56D37ABA}"/>
          </ac:spMkLst>
        </pc:spChg>
        <pc:spChg chg="add mod">
          <ac:chgData name="Matt Chandler" userId="1d66fdd6-8ebb-42e4-acc3-f5e27cef1447" providerId="ADAL" clId="{1FFAA37B-8772-4CF8-870B-2073F541176B}" dt="2022-10-24T12:46:21.942" v="1988" actId="1076"/>
          <ac:spMkLst>
            <pc:docMk/>
            <pc:sldMk cId="4018286060" sldId="2134805289"/>
            <ac:spMk id="17" creationId="{EF2AE112-803B-40AD-33B3-CF5F45A87056}"/>
          </ac:spMkLst>
        </pc:spChg>
        <pc:picChg chg="del">
          <ac:chgData name="Matt Chandler" userId="1d66fdd6-8ebb-42e4-acc3-f5e27cef1447" providerId="ADAL" clId="{1FFAA37B-8772-4CF8-870B-2073F541176B}" dt="2022-10-24T12:21:20.620" v="1399" actId="478"/>
          <ac:picMkLst>
            <pc:docMk/>
            <pc:sldMk cId="4018286060" sldId="2134805289"/>
            <ac:picMk id="6" creationId="{90601F3A-F047-F0D5-4AA7-F31D2255A876}"/>
          </ac:picMkLst>
        </pc:picChg>
        <pc:picChg chg="add del">
          <ac:chgData name="Matt Chandler" userId="1d66fdd6-8ebb-42e4-acc3-f5e27cef1447" providerId="ADAL" clId="{1FFAA37B-8772-4CF8-870B-2073F541176B}" dt="2022-10-24T12:21:45.093" v="1403" actId="22"/>
          <ac:picMkLst>
            <pc:docMk/>
            <pc:sldMk cId="4018286060" sldId="2134805289"/>
            <ac:picMk id="7" creationId="{68872722-F5C9-6A69-F85A-730072E185D8}"/>
          </ac:picMkLst>
        </pc:picChg>
        <pc:picChg chg="add del mod">
          <ac:chgData name="Matt Chandler" userId="1d66fdd6-8ebb-42e4-acc3-f5e27cef1447" providerId="ADAL" clId="{1FFAA37B-8772-4CF8-870B-2073F541176B}" dt="2022-10-24T12:23:21.041" v="1407" actId="478"/>
          <ac:picMkLst>
            <pc:docMk/>
            <pc:sldMk cId="4018286060" sldId="2134805289"/>
            <ac:picMk id="9" creationId="{FEB1A7A4-A92B-F44D-20D4-60DF5347E51C}"/>
          </ac:picMkLst>
        </pc:picChg>
        <pc:picChg chg="add del mod">
          <ac:chgData name="Matt Chandler" userId="1d66fdd6-8ebb-42e4-acc3-f5e27cef1447" providerId="ADAL" clId="{1FFAA37B-8772-4CF8-870B-2073F541176B}" dt="2022-10-24T12:28:20.609" v="1415" actId="478"/>
          <ac:picMkLst>
            <pc:docMk/>
            <pc:sldMk cId="4018286060" sldId="2134805289"/>
            <ac:picMk id="11" creationId="{02E53FAB-4823-DC41-CACF-03F961008931}"/>
          </ac:picMkLst>
        </pc:picChg>
        <pc:picChg chg="add mod">
          <ac:chgData name="Matt Chandler" userId="1d66fdd6-8ebb-42e4-acc3-f5e27cef1447" providerId="ADAL" clId="{1FFAA37B-8772-4CF8-870B-2073F541176B}" dt="2022-10-24T12:45:50.749" v="1981" actId="14100"/>
          <ac:picMkLst>
            <pc:docMk/>
            <pc:sldMk cId="4018286060" sldId="2134805289"/>
            <ac:picMk id="13" creationId="{7344DB96-8F79-5FB7-ADA8-E2C3F31AC48D}"/>
          </ac:picMkLst>
        </pc:picChg>
        <pc:picChg chg="add mod">
          <ac:chgData name="Matt Chandler" userId="1d66fdd6-8ebb-42e4-acc3-f5e27cef1447" providerId="ADAL" clId="{1FFAA37B-8772-4CF8-870B-2073F541176B}" dt="2022-10-24T12:45:43.525" v="1979" actId="1076"/>
          <ac:picMkLst>
            <pc:docMk/>
            <pc:sldMk cId="4018286060" sldId="2134805289"/>
            <ac:picMk id="15" creationId="{EB5C8F27-F9E1-B8D7-3708-B3A70B24FB2A}"/>
          </ac:picMkLst>
        </pc:picChg>
      </pc:sldChg>
      <pc:sldChg chg="addSp delSp modSp add mod modNotesTx">
        <pc:chgData name="Matt Chandler" userId="1d66fdd6-8ebb-42e4-acc3-f5e27cef1447" providerId="ADAL" clId="{1FFAA37B-8772-4CF8-870B-2073F541176B}" dt="2022-10-24T12:47:26.430" v="1995" actId="255"/>
        <pc:sldMkLst>
          <pc:docMk/>
          <pc:sldMk cId="2264097630" sldId="2134805290"/>
        </pc:sldMkLst>
        <pc:spChg chg="mod">
          <ac:chgData name="Matt Chandler" userId="1d66fdd6-8ebb-42e4-acc3-f5e27cef1447" providerId="ADAL" clId="{1FFAA37B-8772-4CF8-870B-2073F541176B}" dt="2022-10-24T12:39:24.872" v="1776" actId="14100"/>
          <ac:spMkLst>
            <pc:docMk/>
            <pc:sldMk cId="2264097630" sldId="2134805290"/>
            <ac:spMk id="16" creationId="{251006D5-4C78-C041-BB38-D0EB56D37ABA}"/>
          </ac:spMkLst>
        </pc:spChg>
        <pc:spChg chg="mod">
          <ac:chgData name="Matt Chandler" userId="1d66fdd6-8ebb-42e4-acc3-f5e27cef1447" providerId="ADAL" clId="{1FFAA37B-8772-4CF8-870B-2073F541176B}" dt="2022-10-24T12:47:26.430" v="1995" actId="255"/>
          <ac:spMkLst>
            <pc:docMk/>
            <pc:sldMk cId="2264097630" sldId="2134805290"/>
            <ac:spMk id="17" creationId="{EF2AE112-803B-40AD-33B3-CF5F45A87056}"/>
          </ac:spMkLst>
        </pc:spChg>
        <pc:picChg chg="add mod">
          <ac:chgData name="Matt Chandler" userId="1d66fdd6-8ebb-42e4-acc3-f5e27cef1447" providerId="ADAL" clId="{1FFAA37B-8772-4CF8-870B-2073F541176B}" dt="2022-10-24T12:42:12.357" v="1955" actId="14100"/>
          <ac:picMkLst>
            <pc:docMk/>
            <pc:sldMk cId="2264097630" sldId="2134805290"/>
            <ac:picMk id="3" creationId="{6081B456-D5BE-28ED-05F5-91A8B19073C7}"/>
          </ac:picMkLst>
        </pc:picChg>
        <pc:picChg chg="add mod">
          <ac:chgData name="Matt Chandler" userId="1d66fdd6-8ebb-42e4-acc3-f5e27cef1447" providerId="ADAL" clId="{1FFAA37B-8772-4CF8-870B-2073F541176B}" dt="2022-10-24T12:42:23.417" v="1958" actId="1076"/>
          <ac:picMkLst>
            <pc:docMk/>
            <pc:sldMk cId="2264097630" sldId="2134805290"/>
            <ac:picMk id="5" creationId="{E426830C-D26B-5180-4655-9359FFADEE89}"/>
          </ac:picMkLst>
        </pc:picChg>
        <pc:picChg chg="del">
          <ac:chgData name="Matt Chandler" userId="1d66fdd6-8ebb-42e4-acc3-f5e27cef1447" providerId="ADAL" clId="{1FFAA37B-8772-4CF8-870B-2073F541176B}" dt="2022-10-24T12:38:43.072" v="1721" actId="478"/>
          <ac:picMkLst>
            <pc:docMk/>
            <pc:sldMk cId="2264097630" sldId="2134805290"/>
            <ac:picMk id="13" creationId="{7344DB96-8F79-5FB7-ADA8-E2C3F31AC48D}"/>
          </ac:picMkLst>
        </pc:picChg>
        <pc:picChg chg="del">
          <ac:chgData name="Matt Chandler" userId="1d66fdd6-8ebb-42e4-acc3-f5e27cef1447" providerId="ADAL" clId="{1FFAA37B-8772-4CF8-870B-2073F541176B}" dt="2022-10-24T12:38:44.214" v="1722" actId="478"/>
          <ac:picMkLst>
            <pc:docMk/>
            <pc:sldMk cId="2264097630" sldId="2134805290"/>
            <ac:picMk id="15" creationId="{EB5C8F27-F9E1-B8D7-3708-B3A70B24FB2A}"/>
          </ac:picMkLst>
        </pc:picChg>
      </pc:sldChg>
    </pc:docChg>
  </pc:docChgLst>
  <pc:docChgLst>
    <pc:chgData name="Matt Chandler" userId="S::mattchandler@microsoft.com::1d66fdd6-8ebb-42e4-acc3-f5e27cef1447" providerId="AD" clId="Web-{B42CF25A-A247-7F20-BDE2-7329AAB80D61}"/>
    <pc:docChg chg="addSld modSld modSection">
      <pc:chgData name="Matt Chandler" userId="S::mattchandler@microsoft.com::1d66fdd6-8ebb-42e4-acc3-f5e27cef1447" providerId="AD" clId="Web-{B42CF25A-A247-7F20-BDE2-7329AAB80D61}" dt="2022-10-20T21:07:59.658" v="48"/>
      <pc:docMkLst>
        <pc:docMk/>
      </pc:docMkLst>
      <pc:sldChg chg="modSp">
        <pc:chgData name="Matt Chandler" userId="S::mattchandler@microsoft.com::1d66fdd6-8ebb-42e4-acc3-f5e27cef1447" providerId="AD" clId="Web-{B42CF25A-A247-7F20-BDE2-7329AAB80D61}" dt="2022-10-20T21:07:29.657" v="47" actId="20577"/>
        <pc:sldMkLst>
          <pc:docMk/>
          <pc:sldMk cId="3421507847" sldId="2134805271"/>
        </pc:sldMkLst>
        <pc:spChg chg="mod">
          <ac:chgData name="Matt Chandler" userId="S::mattchandler@microsoft.com::1d66fdd6-8ebb-42e4-acc3-f5e27cef1447" providerId="AD" clId="Web-{B42CF25A-A247-7F20-BDE2-7329AAB80D61}" dt="2022-10-20T21:07:29.657" v="47" actId="20577"/>
          <ac:spMkLst>
            <pc:docMk/>
            <pc:sldMk cId="3421507847" sldId="2134805271"/>
            <ac:spMk id="3" creationId="{80C815EA-13A9-114A-8DD9-7CB30FB41C3D}"/>
          </ac:spMkLst>
        </pc:spChg>
      </pc:sldChg>
      <pc:sldChg chg="add replId">
        <pc:chgData name="Matt Chandler" userId="S::mattchandler@microsoft.com::1d66fdd6-8ebb-42e4-acc3-f5e27cef1447" providerId="AD" clId="Web-{B42CF25A-A247-7F20-BDE2-7329AAB80D61}" dt="2022-10-20T21:07:59.658" v="48"/>
        <pc:sldMkLst>
          <pc:docMk/>
          <pc:sldMk cId="460865061" sldId="2134805283"/>
        </pc:sldMkLst>
      </pc:sldChg>
    </pc:docChg>
  </pc:docChgLst>
  <pc:docChgLst>
    <pc:chgData name="Amber Sitko" userId="71a3d0c9-c12b-48bc-85e1-0eb19a786e2e" providerId="ADAL" clId="{B8E9B1AE-43CD-4AEA-B302-94F14EBD5BB1}"/>
    <pc:docChg chg="undo custSel addSld delSld modSld sldOrd modSection">
      <pc:chgData name="Amber Sitko" userId="71a3d0c9-c12b-48bc-85e1-0eb19a786e2e" providerId="ADAL" clId="{B8E9B1AE-43CD-4AEA-B302-94F14EBD5BB1}" dt="2022-10-20T17:23:12.732" v="117" actId="113"/>
      <pc:docMkLst>
        <pc:docMk/>
      </pc:docMkLst>
      <pc:sldChg chg="modSp mod">
        <pc:chgData name="Amber Sitko" userId="71a3d0c9-c12b-48bc-85e1-0eb19a786e2e" providerId="ADAL" clId="{B8E9B1AE-43CD-4AEA-B302-94F14EBD5BB1}" dt="2022-10-20T17:06:50.273" v="106" actId="20577"/>
        <pc:sldMkLst>
          <pc:docMk/>
          <pc:sldMk cId="1969033195" sldId="2134805246"/>
        </pc:sldMkLst>
        <pc:spChg chg="mod">
          <ac:chgData name="Amber Sitko" userId="71a3d0c9-c12b-48bc-85e1-0eb19a786e2e" providerId="ADAL" clId="{B8E9B1AE-43CD-4AEA-B302-94F14EBD5BB1}" dt="2022-10-20T17:06:50.273" v="106" actId="20577"/>
          <ac:spMkLst>
            <pc:docMk/>
            <pc:sldMk cId="1969033195" sldId="2134805246"/>
            <ac:spMk id="3" creationId="{80C815EA-13A9-114A-8DD9-7CB30FB41C3D}"/>
          </ac:spMkLst>
        </pc:spChg>
      </pc:sldChg>
      <pc:sldChg chg="addSp delSp mod">
        <pc:chgData name="Amber Sitko" userId="71a3d0c9-c12b-48bc-85e1-0eb19a786e2e" providerId="ADAL" clId="{B8E9B1AE-43CD-4AEA-B302-94F14EBD5BB1}" dt="2022-10-20T14:42:57.215" v="1" actId="22"/>
        <pc:sldMkLst>
          <pc:docMk/>
          <pc:sldMk cId="2093328270" sldId="2134805258"/>
        </pc:sldMkLst>
        <pc:spChg chg="add del">
          <ac:chgData name="Amber Sitko" userId="71a3d0c9-c12b-48bc-85e1-0eb19a786e2e" providerId="ADAL" clId="{B8E9B1AE-43CD-4AEA-B302-94F14EBD5BB1}" dt="2022-10-20T14:42:57.215" v="1" actId="22"/>
          <ac:spMkLst>
            <pc:docMk/>
            <pc:sldMk cId="2093328270" sldId="2134805258"/>
            <ac:spMk id="3" creationId="{E4DCFB6D-D20A-72D5-E193-79A745DF9EC5}"/>
          </ac:spMkLst>
        </pc:spChg>
      </pc:sldChg>
      <pc:sldChg chg="add ord modNotesTx">
        <pc:chgData name="Amber Sitko" userId="71a3d0c9-c12b-48bc-85e1-0eb19a786e2e" providerId="ADAL" clId="{B8E9B1AE-43CD-4AEA-B302-94F14EBD5BB1}" dt="2022-10-20T17:23:12.732" v="117" actId="113"/>
        <pc:sldMkLst>
          <pc:docMk/>
          <pc:sldMk cId="1070108400" sldId="2134805262"/>
        </pc:sldMkLst>
      </pc:sldChg>
      <pc:sldChg chg="del">
        <pc:chgData name="Amber Sitko" userId="71a3d0c9-c12b-48bc-85e1-0eb19a786e2e" providerId="ADAL" clId="{B8E9B1AE-43CD-4AEA-B302-94F14EBD5BB1}" dt="2022-10-20T14:43:37.298" v="2"/>
        <pc:sldMkLst>
          <pc:docMk/>
          <pc:sldMk cId="2770299053" sldId="2134805262"/>
        </pc:sldMkLst>
      </pc:sldChg>
      <pc:sldChg chg="add ord modNotesTx">
        <pc:chgData name="Amber Sitko" userId="71a3d0c9-c12b-48bc-85e1-0eb19a786e2e" providerId="ADAL" clId="{B8E9B1AE-43CD-4AEA-B302-94F14EBD5BB1}" dt="2022-10-20T17:22:48.740" v="115"/>
        <pc:sldMkLst>
          <pc:docMk/>
          <pc:sldMk cId="2879973298" sldId="2134805263"/>
        </pc:sldMkLst>
      </pc:sldChg>
      <pc:sldChg chg="addSp delSp modSp new mod modClrScheme chgLayout modNotesTx">
        <pc:chgData name="Amber Sitko" userId="71a3d0c9-c12b-48bc-85e1-0eb19a786e2e" providerId="ADAL" clId="{B8E9B1AE-43CD-4AEA-B302-94F14EBD5BB1}" dt="2022-10-20T17:22:01.146" v="114"/>
        <pc:sldMkLst>
          <pc:docMk/>
          <pc:sldMk cId="2567449465" sldId="2134805264"/>
        </pc:sldMkLst>
        <pc:spChg chg="add mod">
          <ac:chgData name="Amber Sitko" userId="71a3d0c9-c12b-48bc-85e1-0eb19a786e2e" providerId="ADAL" clId="{B8E9B1AE-43CD-4AEA-B302-94F14EBD5BB1}" dt="2022-10-20T17:19:15.409" v="108" actId="207"/>
          <ac:spMkLst>
            <pc:docMk/>
            <pc:sldMk cId="2567449465" sldId="2134805264"/>
            <ac:spMk id="4" creationId="{531B5F13-10DA-2C73-4F0E-0CDF29D8FF68}"/>
          </ac:spMkLst>
        </pc:spChg>
        <pc:picChg chg="add del mod">
          <ac:chgData name="Amber Sitko" userId="71a3d0c9-c12b-48bc-85e1-0eb19a786e2e" providerId="ADAL" clId="{B8E9B1AE-43CD-4AEA-B302-94F14EBD5BB1}" dt="2022-10-20T14:47:16.517" v="15" actId="478"/>
          <ac:picMkLst>
            <pc:docMk/>
            <pc:sldMk cId="2567449465" sldId="2134805264"/>
            <ac:picMk id="3" creationId="{E3682FC9-2F7A-0A63-3A08-C59A277E3120}"/>
          </ac:picMkLst>
        </pc:picChg>
        <pc:picChg chg="add mod">
          <ac:chgData name="Amber Sitko" userId="71a3d0c9-c12b-48bc-85e1-0eb19a786e2e" providerId="ADAL" clId="{B8E9B1AE-43CD-4AEA-B302-94F14EBD5BB1}" dt="2022-10-20T14:48:09.024" v="20" actId="1076"/>
          <ac:picMkLst>
            <pc:docMk/>
            <pc:sldMk cId="2567449465" sldId="2134805264"/>
            <ac:picMk id="6" creationId="{90601F3A-F047-F0D5-4AA7-F31D2255A876}"/>
          </ac:picMkLst>
        </pc:picChg>
      </pc:sldChg>
      <pc:sldChg chg="add del ord">
        <pc:chgData name="Amber Sitko" userId="71a3d0c9-c12b-48bc-85e1-0eb19a786e2e" providerId="ADAL" clId="{B8E9B1AE-43CD-4AEA-B302-94F14EBD5BB1}" dt="2022-10-20T17:06:43.486" v="90" actId="2696"/>
        <pc:sldMkLst>
          <pc:docMk/>
          <pc:sldMk cId="3953538021" sldId="2134805281"/>
        </pc:sldMkLst>
      </pc:sldChg>
    </pc:docChg>
  </pc:docChgLst>
  <pc:docChgLst>
    <pc:chgData name="Kirby Repko" userId="00057e55-e1e4-4098-831d-4414bac3aacf" providerId="ADAL" clId="{2F407781-04A3-474E-91A4-6B4DBAAE3A77}"/>
    <pc:docChg chg="undo custSel addSld delSld modSld sldOrd modMainMaster addSection delSection modSection">
      <pc:chgData name="Kirby Repko" userId="00057e55-e1e4-4098-831d-4414bac3aacf" providerId="ADAL" clId="{2F407781-04A3-474E-91A4-6B4DBAAE3A77}" dt="2022-10-24T17:21:55.800" v="1424" actId="47"/>
      <pc:docMkLst>
        <pc:docMk/>
      </pc:docMkLst>
      <pc:sldChg chg="del">
        <pc:chgData name="Kirby Repko" userId="00057e55-e1e4-4098-831d-4414bac3aacf" providerId="ADAL" clId="{2F407781-04A3-474E-91A4-6B4DBAAE3A77}" dt="2022-10-24T16:04:29.278" v="1414" actId="47"/>
        <pc:sldMkLst>
          <pc:docMk/>
          <pc:sldMk cId="125753188" sldId="2134805229"/>
        </pc:sldMkLst>
      </pc:sldChg>
      <pc:sldChg chg="del">
        <pc:chgData name="Kirby Repko" userId="00057e55-e1e4-4098-831d-4414bac3aacf" providerId="ADAL" clId="{2F407781-04A3-474E-91A4-6B4DBAAE3A77}" dt="2022-10-24T16:05:02.897" v="1416" actId="47"/>
        <pc:sldMkLst>
          <pc:docMk/>
          <pc:sldMk cId="60582485" sldId="2134805237"/>
        </pc:sldMkLst>
      </pc:sldChg>
      <pc:sldChg chg="del">
        <pc:chgData name="Kirby Repko" userId="00057e55-e1e4-4098-831d-4414bac3aacf" providerId="ADAL" clId="{2F407781-04A3-474E-91A4-6B4DBAAE3A77}" dt="2022-10-24T16:05:00.563" v="1415" actId="47"/>
        <pc:sldMkLst>
          <pc:docMk/>
          <pc:sldMk cId="554547065" sldId="2134805240"/>
        </pc:sldMkLst>
      </pc:sldChg>
      <pc:sldChg chg="addSp delSp modSp mod ord modShow">
        <pc:chgData name="Kirby Repko" userId="00057e55-e1e4-4098-831d-4414bac3aacf" providerId="ADAL" clId="{2F407781-04A3-474E-91A4-6B4DBAAE3A77}" dt="2022-10-24T16:04:04.707" v="1410"/>
        <pc:sldMkLst>
          <pc:docMk/>
          <pc:sldMk cId="3066914852" sldId="2134805245"/>
        </pc:sldMkLst>
        <pc:spChg chg="mod">
          <ac:chgData name="Kirby Repko" userId="00057e55-e1e4-4098-831d-4414bac3aacf" providerId="ADAL" clId="{2F407781-04A3-474E-91A4-6B4DBAAE3A77}" dt="2022-10-17T18:52:57.709" v="49" actId="20577"/>
          <ac:spMkLst>
            <pc:docMk/>
            <pc:sldMk cId="3066914852" sldId="2134805245"/>
            <ac:spMk id="2" creationId="{00000000-0000-0000-0000-000000000000}"/>
          </ac:spMkLst>
        </pc:spChg>
        <pc:spChg chg="mod">
          <ac:chgData name="Kirby Repko" userId="00057e55-e1e4-4098-831d-4414bac3aacf" providerId="ADAL" clId="{2F407781-04A3-474E-91A4-6B4DBAAE3A77}" dt="2022-10-20T22:21:12.656" v="1314" actId="6549"/>
          <ac:spMkLst>
            <pc:docMk/>
            <pc:sldMk cId="3066914852" sldId="2134805245"/>
            <ac:spMk id="3" creationId="{00000000-0000-0000-0000-000000000000}"/>
          </ac:spMkLst>
        </pc:spChg>
        <pc:spChg chg="del">
          <ac:chgData name="Kirby Repko" userId="00057e55-e1e4-4098-831d-4414bac3aacf" providerId="ADAL" clId="{2F407781-04A3-474E-91A4-6B4DBAAE3A77}" dt="2022-10-17T18:51:44.021" v="4" actId="478"/>
          <ac:spMkLst>
            <pc:docMk/>
            <pc:sldMk cId="3066914852" sldId="2134805245"/>
            <ac:spMk id="4" creationId="{A3938D30-7DF6-6347-A8BD-573699256EB1}"/>
          </ac:spMkLst>
        </pc:spChg>
        <pc:picChg chg="add del mod">
          <ac:chgData name="Kirby Repko" userId="00057e55-e1e4-4098-831d-4414bac3aacf" providerId="ADAL" clId="{2F407781-04A3-474E-91A4-6B4DBAAE3A77}" dt="2022-10-17T18:53:12.831" v="70" actId="478"/>
          <ac:picMkLst>
            <pc:docMk/>
            <pc:sldMk cId="3066914852" sldId="2134805245"/>
            <ac:picMk id="6" creationId="{63563130-DA6D-0DD1-2070-7BD69D708777}"/>
          </ac:picMkLst>
        </pc:picChg>
      </pc:sldChg>
      <pc:sldChg chg="delSp modSp del mod modShow">
        <pc:chgData name="Kirby Repko" userId="00057e55-e1e4-4098-831d-4414bac3aacf" providerId="ADAL" clId="{2F407781-04A3-474E-91A4-6B4DBAAE3A77}" dt="2022-10-20T15:32:13.934" v="745" actId="2696"/>
        <pc:sldMkLst>
          <pc:docMk/>
          <pc:sldMk cId="3360722931" sldId="2134805246"/>
        </pc:sldMkLst>
        <pc:spChg chg="del">
          <ac:chgData name="Kirby Repko" userId="00057e55-e1e4-4098-831d-4414bac3aacf" providerId="ADAL" clId="{2F407781-04A3-474E-91A4-6B4DBAAE3A77}" dt="2022-10-18T16:02:01.013" v="116" actId="478"/>
          <ac:spMkLst>
            <pc:docMk/>
            <pc:sldMk cId="3360722931" sldId="2134805246"/>
            <ac:spMk id="2" creationId="{63AC17BE-0DF9-4D03-A861-EC5731DE7E25}"/>
          </ac:spMkLst>
        </pc:spChg>
        <pc:spChg chg="mod">
          <ac:chgData name="Kirby Repko" userId="00057e55-e1e4-4098-831d-4414bac3aacf" providerId="ADAL" clId="{2F407781-04A3-474E-91A4-6B4DBAAE3A77}" dt="2022-10-20T15:32:06.370" v="743" actId="20577"/>
          <ac:spMkLst>
            <pc:docMk/>
            <pc:sldMk cId="3360722931" sldId="2134805246"/>
            <ac:spMk id="3" creationId="{80C815EA-13A9-114A-8DD9-7CB30FB41C3D}"/>
          </ac:spMkLst>
        </pc:spChg>
      </pc:sldChg>
      <pc:sldChg chg="modSp mod">
        <pc:chgData name="Kirby Repko" userId="00057e55-e1e4-4098-831d-4414bac3aacf" providerId="ADAL" clId="{2F407781-04A3-474E-91A4-6B4DBAAE3A77}" dt="2022-10-17T18:56:23.638" v="88" actId="114"/>
        <pc:sldMkLst>
          <pc:docMk/>
          <pc:sldMk cId="602236569" sldId="2134805247"/>
        </pc:sldMkLst>
        <pc:spChg chg="mod">
          <ac:chgData name="Kirby Repko" userId="00057e55-e1e4-4098-831d-4414bac3aacf" providerId="ADAL" clId="{2F407781-04A3-474E-91A4-6B4DBAAE3A77}" dt="2022-10-17T18:56:23.638" v="88" actId="114"/>
          <ac:spMkLst>
            <pc:docMk/>
            <pc:sldMk cId="602236569" sldId="2134805247"/>
            <ac:spMk id="159" creationId="{EF9716FB-CF3C-D34C-9D1A-F610D01AD96F}"/>
          </ac:spMkLst>
        </pc:spChg>
      </pc:sldChg>
      <pc:sldChg chg="addSp delSp modSp add del mod setBg">
        <pc:chgData name="Kirby Repko" userId="00057e55-e1e4-4098-831d-4414bac3aacf" providerId="ADAL" clId="{2F407781-04A3-474E-91A4-6B4DBAAE3A77}" dt="2022-10-24T15:56:02.139" v="1405" actId="18676"/>
        <pc:sldMkLst>
          <pc:docMk/>
          <pc:sldMk cId="3618130145" sldId="2134805251"/>
        </pc:sldMkLst>
        <pc:spChg chg="del">
          <ac:chgData name="Kirby Repko" userId="00057e55-e1e4-4098-831d-4414bac3aacf" providerId="ADAL" clId="{2F407781-04A3-474E-91A4-6B4DBAAE3A77}" dt="2022-10-18T21:16:58.210" v="186" actId="478"/>
          <ac:spMkLst>
            <pc:docMk/>
            <pc:sldMk cId="3618130145" sldId="2134805251"/>
            <ac:spMk id="2" creationId="{00000000-0000-0000-0000-000000000000}"/>
          </ac:spMkLst>
        </pc:spChg>
        <pc:spChg chg="del">
          <ac:chgData name="Kirby Repko" userId="00057e55-e1e4-4098-831d-4414bac3aacf" providerId="ADAL" clId="{2F407781-04A3-474E-91A4-6B4DBAAE3A77}" dt="2022-10-18T21:16:58.210" v="186" actId="478"/>
          <ac:spMkLst>
            <pc:docMk/>
            <pc:sldMk cId="3618130145" sldId="2134805251"/>
            <ac:spMk id="3" creationId="{00000000-0000-0000-0000-000000000000}"/>
          </ac:spMkLst>
        </pc:spChg>
        <pc:spChg chg="del">
          <ac:chgData name="Kirby Repko" userId="00057e55-e1e4-4098-831d-4414bac3aacf" providerId="ADAL" clId="{2F407781-04A3-474E-91A4-6B4DBAAE3A77}" dt="2022-10-18T21:16:58.210" v="186" actId="478"/>
          <ac:spMkLst>
            <pc:docMk/>
            <pc:sldMk cId="3618130145" sldId="2134805251"/>
            <ac:spMk id="4" creationId="{A3938D30-7DF6-6347-A8BD-573699256EB1}"/>
          </ac:spMkLst>
        </pc:spChg>
        <pc:spChg chg="add del mod">
          <ac:chgData name="Kirby Repko" userId="00057e55-e1e4-4098-831d-4414bac3aacf" providerId="ADAL" clId="{2F407781-04A3-474E-91A4-6B4DBAAE3A77}" dt="2022-10-18T21:17:00.589" v="187" actId="478"/>
          <ac:spMkLst>
            <pc:docMk/>
            <pc:sldMk cId="3618130145" sldId="2134805251"/>
            <ac:spMk id="6" creationId="{BDF1E8AD-31B8-620E-4618-809A92C4B151}"/>
          </ac:spMkLst>
        </pc:spChg>
        <pc:picChg chg="add del">
          <ac:chgData name="Kirby Repko" userId="00057e55-e1e4-4098-831d-4414bac3aacf" providerId="ADAL" clId="{2F407781-04A3-474E-91A4-6B4DBAAE3A77}" dt="2022-10-20T14:47:15.610" v="401" actId="478"/>
          <ac:picMkLst>
            <pc:docMk/>
            <pc:sldMk cId="3618130145" sldId="2134805251"/>
            <ac:picMk id="2" creationId="{C165E07D-7730-8A60-496A-72E3EC456D12}"/>
          </ac:picMkLst>
        </pc:picChg>
        <pc:picChg chg="add del mod">
          <ac:chgData name="Kirby Repko" userId="00057e55-e1e4-4098-831d-4414bac3aacf" providerId="ADAL" clId="{2F407781-04A3-474E-91A4-6B4DBAAE3A77}" dt="2022-10-20T14:48:41.367" v="407" actId="478"/>
          <ac:picMkLst>
            <pc:docMk/>
            <pc:sldMk cId="3618130145" sldId="2134805251"/>
            <ac:picMk id="3" creationId="{E7D7AD17-4254-365A-54EF-E6E8752FE1EA}"/>
          </ac:picMkLst>
        </pc:picChg>
        <pc:picChg chg="add del">
          <ac:chgData name="Kirby Repko" userId="00057e55-e1e4-4098-831d-4414bac3aacf" providerId="ADAL" clId="{2F407781-04A3-474E-91A4-6B4DBAAE3A77}" dt="2022-10-20T14:53:49.610" v="409" actId="478"/>
          <ac:picMkLst>
            <pc:docMk/>
            <pc:sldMk cId="3618130145" sldId="2134805251"/>
            <ac:picMk id="4" creationId="{0B58AA51-BADD-7600-FA33-CCC6F4020E19}"/>
          </ac:picMkLst>
        </pc:picChg>
        <pc:picChg chg="add del mod">
          <ac:chgData name="Kirby Repko" userId="00057e55-e1e4-4098-831d-4414bac3aacf" providerId="ADAL" clId="{2F407781-04A3-474E-91A4-6B4DBAAE3A77}" dt="2022-10-18T21:18:09.807" v="194" actId="478"/>
          <ac:picMkLst>
            <pc:docMk/>
            <pc:sldMk cId="3618130145" sldId="2134805251"/>
            <ac:picMk id="8" creationId="{2B1B37BB-C740-3290-8DB0-1E960A8711F3}"/>
          </ac:picMkLst>
        </pc:picChg>
        <pc:picChg chg="add del mod">
          <ac:chgData name="Kirby Repko" userId="00057e55-e1e4-4098-831d-4414bac3aacf" providerId="ADAL" clId="{2F407781-04A3-474E-91A4-6B4DBAAE3A77}" dt="2022-10-20T14:42:55.746" v="398" actId="478"/>
          <ac:picMkLst>
            <pc:docMk/>
            <pc:sldMk cId="3618130145" sldId="2134805251"/>
            <ac:picMk id="10" creationId="{9DFFC024-449E-82BF-5A01-14600F87868D}"/>
          </ac:picMkLst>
        </pc:picChg>
        <pc:picChg chg="add del mod">
          <ac:chgData name="Kirby Repko" userId="00057e55-e1e4-4098-831d-4414bac3aacf" providerId="ADAL" clId="{2F407781-04A3-474E-91A4-6B4DBAAE3A77}" dt="2022-10-20T14:42:58.016" v="399" actId="478"/>
          <ac:picMkLst>
            <pc:docMk/>
            <pc:sldMk cId="3618130145" sldId="2134805251"/>
            <ac:picMk id="12" creationId="{D9BDC6D4-B60E-D4AC-6BCB-2E15C4CDD387}"/>
          </ac:picMkLst>
        </pc:picChg>
        <pc:picChg chg="add del">
          <ac:chgData name="Kirby Repko" userId="00057e55-e1e4-4098-831d-4414bac3aacf" providerId="ADAL" clId="{2F407781-04A3-474E-91A4-6B4DBAAE3A77}" dt="2022-10-20T14:47:23.376" v="403" actId="478"/>
          <ac:picMkLst>
            <pc:docMk/>
            <pc:sldMk cId="3618130145" sldId="2134805251"/>
            <ac:picMk id="1026" creationId="{D354F687-5CD6-C5D0-6E06-1B092EE0578B}"/>
          </ac:picMkLst>
        </pc:picChg>
        <pc:picChg chg="add">
          <ac:chgData name="Kirby Repko" userId="00057e55-e1e4-4098-831d-4414bac3aacf" providerId="ADAL" clId="{2F407781-04A3-474E-91A4-6B4DBAAE3A77}" dt="2022-10-20T14:53:50.650" v="410"/>
          <ac:picMkLst>
            <pc:docMk/>
            <pc:sldMk cId="3618130145" sldId="2134805251"/>
            <ac:picMk id="1028" creationId="{EC78E853-B564-3AD3-8343-3CF059881EFA}"/>
          </ac:picMkLst>
        </pc:picChg>
      </pc:sldChg>
      <pc:sldChg chg="addSp delSp modSp add mod ord modShow">
        <pc:chgData name="Kirby Repko" userId="00057e55-e1e4-4098-831d-4414bac3aacf" providerId="ADAL" clId="{2F407781-04A3-474E-91A4-6B4DBAAE3A77}" dt="2022-10-24T16:05:24.403" v="1420"/>
        <pc:sldMkLst>
          <pc:docMk/>
          <pc:sldMk cId="4210135807" sldId="2134805252"/>
        </pc:sldMkLst>
        <pc:spChg chg="del">
          <ac:chgData name="Kirby Repko" userId="00057e55-e1e4-4098-831d-4414bac3aacf" providerId="ADAL" clId="{2F407781-04A3-474E-91A4-6B4DBAAE3A77}" dt="2022-10-19T16:27:53.280" v="234" actId="478"/>
          <ac:spMkLst>
            <pc:docMk/>
            <pc:sldMk cId="4210135807" sldId="2134805252"/>
            <ac:spMk id="2" creationId="{00000000-0000-0000-0000-000000000000}"/>
          </ac:spMkLst>
        </pc:spChg>
        <pc:spChg chg="del mod">
          <ac:chgData name="Kirby Repko" userId="00057e55-e1e4-4098-831d-4414bac3aacf" providerId="ADAL" clId="{2F407781-04A3-474E-91A4-6B4DBAAE3A77}" dt="2022-10-17T18:59:59.384" v="109" actId="478"/>
          <ac:spMkLst>
            <pc:docMk/>
            <pc:sldMk cId="4210135807" sldId="2134805252"/>
            <ac:spMk id="3" creationId="{00000000-0000-0000-0000-000000000000}"/>
          </ac:spMkLst>
        </pc:spChg>
        <pc:spChg chg="add del mod">
          <ac:chgData name="Kirby Repko" userId="00057e55-e1e4-4098-831d-4414bac3aacf" providerId="ADAL" clId="{2F407781-04A3-474E-91A4-6B4DBAAE3A77}" dt="2022-10-19T16:27:56.529" v="235" actId="478"/>
          <ac:spMkLst>
            <pc:docMk/>
            <pc:sldMk cId="4210135807" sldId="2134805252"/>
            <ac:spMk id="6" creationId="{0C611B4B-DED9-3583-A2E1-DCAC8B102836}"/>
          </ac:spMkLst>
        </pc:spChg>
        <pc:spChg chg="add del mod">
          <ac:chgData name="Kirby Repko" userId="00057e55-e1e4-4098-831d-4414bac3aacf" providerId="ADAL" clId="{2F407781-04A3-474E-91A4-6B4DBAAE3A77}" dt="2022-10-19T16:38:57.317" v="386" actId="478"/>
          <ac:spMkLst>
            <pc:docMk/>
            <pc:sldMk cId="4210135807" sldId="2134805252"/>
            <ac:spMk id="7" creationId="{E03BE09B-FBA8-0983-FD92-A0722B074282}"/>
          </ac:spMkLst>
        </pc:spChg>
        <pc:picChg chg="add del mod">
          <ac:chgData name="Kirby Repko" userId="00057e55-e1e4-4098-831d-4414bac3aacf" providerId="ADAL" clId="{2F407781-04A3-474E-91A4-6B4DBAAE3A77}" dt="2022-10-19T16:38:52.832" v="384" actId="478"/>
          <ac:picMkLst>
            <pc:docMk/>
            <pc:sldMk cId="4210135807" sldId="2134805252"/>
            <ac:picMk id="3" creationId="{CD9EBFB0-B9C2-388D-CBED-DAEC1F5B756E}"/>
          </ac:picMkLst>
        </pc:picChg>
        <pc:picChg chg="add del mod">
          <ac:chgData name="Kirby Repko" userId="00057e55-e1e4-4098-831d-4414bac3aacf" providerId="ADAL" clId="{2F407781-04A3-474E-91A4-6B4DBAAE3A77}" dt="2022-10-19T16:38:20.535" v="377" actId="478"/>
          <ac:picMkLst>
            <pc:docMk/>
            <pc:sldMk cId="4210135807" sldId="2134805252"/>
            <ac:picMk id="5" creationId="{EB7270AB-7463-C635-B6BD-F9309F151065}"/>
          </ac:picMkLst>
        </pc:picChg>
        <pc:picChg chg="del">
          <ac:chgData name="Kirby Repko" userId="00057e55-e1e4-4098-831d-4414bac3aacf" providerId="ADAL" clId="{2F407781-04A3-474E-91A4-6B4DBAAE3A77}" dt="2022-10-17T18:59:48.655" v="104" actId="478"/>
          <ac:picMkLst>
            <pc:docMk/>
            <pc:sldMk cId="4210135807" sldId="2134805252"/>
            <ac:picMk id="6" creationId="{63563130-DA6D-0DD1-2070-7BD69D708777}"/>
          </ac:picMkLst>
        </pc:picChg>
        <pc:picChg chg="add mod">
          <ac:chgData name="Kirby Repko" userId="00057e55-e1e4-4098-831d-4414bac3aacf" providerId="ADAL" clId="{2F407781-04A3-474E-91A4-6B4DBAAE3A77}" dt="2022-10-19T16:38:59.187" v="387" actId="1076"/>
          <ac:picMkLst>
            <pc:docMk/>
            <pc:sldMk cId="4210135807" sldId="2134805252"/>
            <ac:picMk id="9" creationId="{78EAE7BA-2436-270C-C7C5-2F3326B02B59}"/>
          </ac:picMkLst>
        </pc:picChg>
      </pc:sldChg>
      <pc:sldChg chg="addSp delSp modSp add del mod">
        <pc:chgData name="Kirby Repko" userId="00057e55-e1e4-4098-831d-4414bac3aacf" providerId="ADAL" clId="{2F407781-04A3-474E-91A4-6B4DBAAE3A77}" dt="2022-10-19T16:27:46.705" v="232" actId="2696"/>
        <pc:sldMkLst>
          <pc:docMk/>
          <pc:sldMk cId="3382555575" sldId="2134805253"/>
        </pc:sldMkLst>
        <pc:spChg chg="del">
          <ac:chgData name="Kirby Repko" userId="00057e55-e1e4-4098-831d-4414bac3aacf" providerId="ADAL" clId="{2F407781-04A3-474E-91A4-6B4DBAAE3A77}" dt="2022-10-19T16:27:32.509" v="229" actId="478"/>
          <ac:spMkLst>
            <pc:docMk/>
            <pc:sldMk cId="3382555575" sldId="2134805253"/>
            <ac:spMk id="2" creationId="{00000000-0000-0000-0000-000000000000}"/>
          </ac:spMkLst>
        </pc:spChg>
        <pc:spChg chg="add mod">
          <ac:chgData name="Kirby Repko" userId="00057e55-e1e4-4098-831d-4414bac3aacf" providerId="ADAL" clId="{2F407781-04A3-474E-91A4-6B4DBAAE3A77}" dt="2022-10-19T16:27:32.509" v="229" actId="478"/>
          <ac:spMkLst>
            <pc:docMk/>
            <pc:sldMk cId="3382555575" sldId="2134805253"/>
            <ac:spMk id="4" creationId="{D4CBD496-FC24-4953-4359-E2823C2D1DB5}"/>
          </ac:spMkLst>
        </pc:spChg>
        <pc:graphicFrameChg chg="add del mod">
          <ac:chgData name="Kirby Repko" userId="00057e55-e1e4-4098-831d-4414bac3aacf" providerId="ADAL" clId="{2F407781-04A3-474E-91A4-6B4DBAAE3A77}" dt="2022-10-18T16:18:38.077" v="120"/>
          <ac:graphicFrameMkLst>
            <pc:docMk/>
            <pc:sldMk cId="3382555575" sldId="2134805253"/>
            <ac:graphicFrameMk id="3" creationId="{765329F4-7607-61FB-4DFA-C1BD14CF7BBC}"/>
          </ac:graphicFrameMkLst>
        </pc:graphicFrameChg>
        <pc:graphicFrameChg chg="add del mod modGraphic">
          <ac:chgData name="Kirby Repko" userId="00057e55-e1e4-4098-831d-4414bac3aacf" providerId="ADAL" clId="{2F407781-04A3-474E-91A4-6B4DBAAE3A77}" dt="2022-10-18T16:19:11.843" v="124" actId="478"/>
          <ac:graphicFrameMkLst>
            <pc:docMk/>
            <pc:sldMk cId="3382555575" sldId="2134805253"/>
            <ac:graphicFrameMk id="4" creationId="{C19405CA-E310-04BB-DD21-BD2B484960C5}"/>
          </ac:graphicFrameMkLst>
        </pc:graphicFrameChg>
        <pc:picChg chg="del">
          <ac:chgData name="Kirby Repko" userId="00057e55-e1e4-4098-831d-4414bac3aacf" providerId="ADAL" clId="{2F407781-04A3-474E-91A4-6B4DBAAE3A77}" dt="2022-10-18T16:18:28.239" v="118" actId="478"/>
          <ac:picMkLst>
            <pc:docMk/>
            <pc:sldMk cId="3382555575" sldId="2134805253"/>
            <ac:picMk id="5" creationId="{EB7270AB-7463-C635-B6BD-F9309F151065}"/>
          </ac:picMkLst>
        </pc:picChg>
        <pc:picChg chg="add del mod">
          <ac:chgData name="Kirby Repko" userId="00057e55-e1e4-4098-831d-4414bac3aacf" providerId="ADAL" clId="{2F407781-04A3-474E-91A4-6B4DBAAE3A77}" dt="2022-10-19T16:27:35.914" v="230" actId="21"/>
          <ac:picMkLst>
            <pc:docMk/>
            <pc:sldMk cId="3382555575" sldId="2134805253"/>
            <ac:picMk id="7" creationId="{802B20D1-1B9C-1466-7404-B64B39E996E6}"/>
          </ac:picMkLst>
        </pc:picChg>
        <pc:picChg chg="add del mod">
          <ac:chgData name="Kirby Repko" userId="00057e55-e1e4-4098-831d-4414bac3aacf" providerId="ADAL" clId="{2F407781-04A3-474E-91A4-6B4DBAAE3A77}" dt="2022-10-19T16:27:35.914" v="230" actId="21"/>
          <ac:picMkLst>
            <pc:docMk/>
            <pc:sldMk cId="3382555575" sldId="2134805253"/>
            <ac:picMk id="9" creationId="{FE220D12-FF36-3310-E3FC-12901081CD3F}"/>
          </ac:picMkLst>
        </pc:picChg>
      </pc:sldChg>
      <pc:sldChg chg="add del">
        <pc:chgData name="Kirby Repko" userId="00057e55-e1e4-4098-831d-4414bac3aacf" providerId="ADAL" clId="{2F407781-04A3-474E-91A4-6B4DBAAE3A77}" dt="2022-10-18T21:18:50.651" v="198" actId="47"/>
        <pc:sldMkLst>
          <pc:docMk/>
          <pc:sldMk cId="2530272876" sldId="2134805254"/>
        </pc:sldMkLst>
      </pc:sldChg>
      <pc:sldChg chg="addSp delSp modSp add del mod ord setBg">
        <pc:chgData name="Kirby Repko" userId="00057e55-e1e4-4098-831d-4414bac3aacf" providerId="ADAL" clId="{2F407781-04A3-474E-91A4-6B4DBAAE3A77}" dt="2022-10-20T17:15:10.520" v="1195" actId="47"/>
        <pc:sldMkLst>
          <pc:docMk/>
          <pc:sldMk cId="2964417012" sldId="2134805254"/>
        </pc:sldMkLst>
        <pc:picChg chg="add mod">
          <ac:chgData name="Kirby Repko" userId="00057e55-e1e4-4098-831d-4414bac3aacf" providerId="ADAL" clId="{2F407781-04A3-474E-91A4-6B4DBAAE3A77}" dt="2022-10-19T20:10:30.297" v="392" actId="1076"/>
          <ac:picMkLst>
            <pc:docMk/>
            <pc:sldMk cId="2964417012" sldId="2134805254"/>
            <ac:picMk id="3" creationId="{27DE8C9C-3006-2579-9DD1-787E7801D9B1}"/>
          </ac:picMkLst>
        </pc:picChg>
        <pc:picChg chg="del">
          <ac:chgData name="Kirby Repko" userId="00057e55-e1e4-4098-831d-4414bac3aacf" providerId="ADAL" clId="{2F407781-04A3-474E-91A4-6B4DBAAE3A77}" dt="2022-10-18T21:21:55.607" v="205" actId="478"/>
          <ac:picMkLst>
            <pc:docMk/>
            <pc:sldMk cId="2964417012" sldId="2134805254"/>
            <ac:picMk id="10" creationId="{9DFFC024-449E-82BF-5A01-14600F87868D}"/>
          </ac:picMkLst>
        </pc:picChg>
        <pc:picChg chg="del">
          <ac:chgData name="Kirby Repko" userId="00057e55-e1e4-4098-831d-4414bac3aacf" providerId="ADAL" clId="{2F407781-04A3-474E-91A4-6B4DBAAE3A77}" dt="2022-10-18T21:21:54.891" v="204" actId="478"/>
          <ac:picMkLst>
            <pc:docMk/>
            <pc:sldMk cId="2964417012" sldId="2134805254"/>
            <ac:picMk id="12" creationId="{D9BDC6D4-B60E-D4AC-6BCB-2E15C4CDD387}"/>
          </ac:picMkLst>
        </pc:picChg>
      </pc:sldChg>
      <pc:sldChg chg="addSp delSp modSp add del mod">
        <pc:chgData name="Kirby Repko" userId="00057e55-e1e4-4098-831d-4414bac3aacf" providerId="ADAL" clId="{2F407781-04A3-474E-91A4-6B4DBAAE3A77}" dt="2022-10-20T17:15:19.307" v="1197" actId="47"/>
        <pc:sldMkLst>
          <pc:docMk/>
          <pc:sldMk cId="3116413000" sldId="2134805255"/>
        </pc:sldMkLst>
        <pc:picChg chg="add del mod">
          <ac:chgData name="Kirby Repko" userId="00057e55-e1e4-4098-831d-4414bac3aacf" providerId="ADAL" clId="{2F407781-04A3-474E-91A4-6B4DBAAE3A77}" dt="2022-10-18T21:24:50.973" v="217" actId="478"/>
          <ac:picMkLst>
            <pc:docMk/>
            <pc:sldMk cId="3116413000" sldId="2134805255"/>
            <ac:picMk id="3" creationId="{7CB050F7-4D6C-71F6-5439-505A8C24D582}"/>
          </ac:picMkLst>
        </pc:picChg>
        <pc:picChg chg="add">
          <ac:chgData name="Kirby Repko" userId="00057e55-e1e4-4098-831d-4414bac3aacf" providerId="ADAL" clId="{2F407781-04A3-474E-91A4-6B4DBAAE3A77}" dt="2022-10-18T21:24:51.797" v="218" actId="22"/>
          <ac:picMkLst>
            <pc:docMk/>
            <pc:sldMk cId="3116413000" sldId="2134805255"/>
            <ac:picMk id="5" creationId="{CAE82707-0F57-4812-BBA8-EBFFD07C6E01}"/>
          </ac:picMkLst>
        </pc:picChg>
      </pc:sldChg>
      <pc:sldChg chg="addSp modSp add del mod">
        <pc:chgData name="Kirby Repko" userId="00057e55-e1e4-4098-831d-4414bac3aacf" providerId="ADAL" clId="{2F407781-04A3-474E-91A4-6B4DBAAE3A77}" dt="2022-10-24T15:56:02.139" v="1405" actId="18676"/>
        <pc:sldMkLst>
          <pc:docMk/>
          <pc:sldMk cId="3937908344" sldId="2134805256"/>
        </pc:sldMkLst>
        <pc:picChg chg="add mod">
          <ac:chgData name="Kirby Repko" userId="00057e55-e1e4-4098-831d-4414bac3aacf" providerId="ADAL" clId="{2F407781-04A3-474E-91A4-6B4DBAAE3A77}" dt="2022-10-18T21:27:09.694" v="223" actId="1076"/>
          <ac:picMkLst>
            <pc:docMk/>
            <pc:sldMk cId="3937908344" sldId="2134805256"/>
            <ac:picMk id="3" creationId="{4EC9FBE1-AD8A-7E24-8874-D0B915883298}"/>
          </ac:picMkLst>
        </pc:picChg>
      </pc:sldChg>
      <pc:sldChg chg="addSp add del mod">
        <pc:chgData name="Kirby Repko" userId="00057e55-e1e4-4098-831d-4414bac3aacf" providerId="ADAL" clId="{2F407781-04A3-474E-91A4-6B4DBAAE3A77}" dt="2022-10-20T17:15:13.704" v="1196" actId="47"/>
        <pc:sldMkLst>
          <pc:docMk/>
          <pc:sldMk cId="754680546" sldId="2134805257"/>
        </pc:sldMkLst>
        <pc:picChg chg="add">
          <ac:chgData name="Kirby Repko" userId="00057e55-e1e4-4098-831d-4414bac3aacf" providerId="ADAL" clId="{2F407781-04A3-474E-91A4-6B4DBAAE3A77}" dt="2022-10-18T21:28:25.020" v="225" actId="22"/>
          <ac:picMkLst>
            <pc:docMk/>
            <pc:sldMk cId="754680546" sldId="2134805257"/>
            <ac:picMk id="3" creationId="{5B8DB7C7-D370-E011-80D4-EE06F1AB7D59}"/>
          </ac:picMkLst>
        </pc:picChg>
      </pc:sldChg>
      <pc:sldChg chg="add del">
        <pc:chgData name="Kirby Repko" userId="00057e55-e1e4-4098-831d-4414bac3aacf" providerId="ADAL" clId="{2F407781-04A3-474E-91A4-6B4DBAAE3A77}" dt="2022-10-20T16:33:12.881" v="841" actId="47"/>
        <pc:sldMkLst>
          <pc:docMk/>
          <pc:sldMk cId="2093328270" sldId="2134805258"/>
        </pc:sldMkLst>
      </pc:sldChg>
      <pc:sldChg chg="add del">
        <pc:chgData name="Kirby Repko" userId="00057e55-e1e4-4098-831d-4414bac3aacf" providerId="ADAL" clId="{2F407781-04A3-474E-91A4-6B4DBAAE3A77}" dt="2022-10-19T20:10:39.054" v="395" actId="2696"/>
        <pc:sldMkLst>
          <pc:docMk/>
          <pc:sldMk cId="717975999" sldId="2134805259"/>
        </pc:sldMkLst>
      </pc:sldChg>
      <pc:sldChg chg="delSp modSp add mod ord modShow">
        <pc:chgData name="Kirby Repko" userId="00057e55-e1e4-4098-831d-4414bac3aacf" providerId="ADAL" clId="{2F407781-04A3-474E-91A4-6B4DBAAE3A77}" dt="2022-10-24T16:04:04.707" v="1410"/>
        <pc:sldMkLst>
          <pc:docMk/>
          <pc:sldMk cId="3756066901" sldId="2134805260"/>
        </pc:sldMkLst>
        <pc:spChg chg="mod">
          <ac:chgData name="Kirby Repko" userId="00057e55-e1e4-4098-831d-4414bac3aacf" providerId="ADAL" clId="{2F407781-04A3-474E-91A4-6B4DBAAE3A77}" dt="2022-10-19T16:38:39.118" v="381" actId="1076"/>
          <ac:spMkLst>
            <pc:docMk/>
            <pc:sldMk cId="3756066901" sldId="2134805260"/>
            <ac:spMk id="7" creationId="{E03BE09B-FBA8-0983-FD92-A0722B074282}"/>
          </ac:spMkLst>
        </pc:spChg>
        <pc:picChg chg="mod">
          <ac:chgData name="Kirby Repko" userId="00057e55-e1e4-4098-831d-4414bac3aacf" providerId="ADAL" clId="{2F407781-04A3-474E-91A4-6B4DBAAE3A77}" dt="2022-10-19T16:38:42.758" v="382" actId="14100"/>
          <ac:picMkLst>
            <pc:docMk/>
            <pc:sldMk cId="3756066901" sldId="2134805260"/>
            <ac:picMk id="3" creationId="{CD9EBFB0-B9C2-388D-CBED-DAEC1F5B756E}"/>
          </ac:picMkLst>
        </pc:picChg>
        <pc:picChg chg="del">
          <ac:chgData name="Kirby Repko" userId="00057e55-e1e4-4098-831d-4414bac3aacf" providerId="ADAL" clId="{2F407781-04A3-474E-91A4-6B4DBAAE3A77}" dt="2022-10-19T16:38:34.411" v="380" actId="478"/>
          <ac:picMkLst>
            <pc:docMk/>
            <pc:sldMk cId="3756066901" sldId="2134805260"/>
            <ac:picMk id="9" creationId="{78EAE7BA-2436-270C-C7C5-2F3326B02B59}"/>
          </ac:picMkLst>
        </pc:picChg>
      </pc:sldChg>
      <pc:sldChg chg="add del">
        <pc:chgData name="Kirby Repko" userId="00057e55-e1e4-4098-831d-4414bac3aacf" providerId="ADAL" clId="{2F407781-04A3-474E-91A4-6B4DBAAE3A77}" dt="2022-10-24T15:56:02.139" v="1405" actId="18676"/>
        <pc:sldMkLst>
          <pc:docMk/>
          <pc:sldMk cId="565821017" sldId="2134805261"/>
        </pc:sldMkLst>
      </pc:sldChg>
      <pc:sldChg chg="addSp delSp modSp add del setBg">
        <pc:chgData name="Kirby Repko" userId="00057e55-e1e4-4098-831d-4414bac3aacf" providerId="ADAL" clId="{2F407781-04A3-474E-91A4-6B4DBAAE3A77}" dt="2022-10-24T15:56:02.139" v="1405" actId="18676"/>
        <pc:sldMkLst>
          <pc:docMk/>
          <pc:sldMk cId="3439827433" sldId="2134805265"/>
        </pc:sldMkLst>
        <pc:picChg chg="del">
          <ac:chgData name="Kirby Repko" userId="00057e55-e1e4-4098-831d-4414bac3aacf" providerId="ADAL" clId="{2F407781-04A3-474E-91A4-6B4DBAAE3A77}" dt="2022-10-20T14:55:40.985" v="412" actId="478"/>
          <ac:picMkLst>
            <pc:docMk/>
            <pc:sldMk cId="3439827433" sldId="2134805265"/>
            <ac:picMk id="1028" creationId="{EC78E853-B564-3AD3-8343-3CF059881EFA}"/>
          </ac:picMkLst>
        </pc:picChg>
        <pc:picChg chg="add mod">
          <ac:chgData name="Kirby Repko" userId="00057e55-e1e4-4098-831d-4414bac3aacf" providerId="ADAL" clId="{2F407781-04A3-474E-91A4-6B4DBAAE3A77}" dt="2022-10-20T14:55:51.485" v="415" actId="1076"/>
          <ac:picMkLst>
            <pc:docMk/>
            <pc:sldMk cId="3439827433" sldId="2134805265"/>
            <ac:picMk id="2050" creationId="{64F8531F-7D3C-8155-0336-61447368EAF7}"/>
          </ac:picMkLst>
        </pc:picChg>
      </pc:sldChg>
      <pc:sldChg chg="addSp delSp modSp add del mod ord setBg chgLayout">
        <pc:chgData name="Kirby Repko" userId="00057e55-e1e4-4098-831d-4414bac3aacf" providerId="ADAL" clId="{2F407781-04A3-474E-91A4-6B4DBAAE3A77}" dt="2022-10-24T15:56:02.139" v="1405" actId="18676"/>
        <pc:sldMkLst>
          <pc:docMk/>
          <pc:sldMk cId="1804451254" sldId="2134805266"/>
        </pc:sldMkLst>
        <pc:picChg chg="add del mod modCrop">
          <ac:chgData name="Kirby Repko" userId="00057e55-e1e4-4098-831d-4414bac3aacf" providerId="ADAL" clId="{2F407781-04A3-474E-91A4-6B4DBAAE3A77}" dt="2022-10-20T16:30:15.800" v="749" actId="478"/>
          <ac:picMkLst>
            <pc:docMk/>
            <pc:sldMk cId="1804451254" sldId="2134805266"/>
            <ac:picMk id="2" creationId="{1FD1E1BB-E9A1-BA8D-239E-D40D17672E78}"/>
          </ac:picMkLst>
        </pc:picChg>
        <pc:picChg chg="add del">
          <ac:chgData name="Kirby Repko" userId="00057e55-e1e4-4098-831d-4414bac3aacf" providerId="ADAL" clId="{2F407781-04A3-474E-91A4-6B4DBAAE3A77}" dt="2022-10-20T15:02:41.989" v="435" actId="478"/>
          <ac:picMkLst>
            <pc:docMk/>
            <pc:sldMk cId="1804451254" sldId="2134805266"/>
            <ac:picMk id="3" creationId="{E6E4A84C-F7C3-7182-5B0E-EC7968525F7C}"/>
          </ac:picMkLst>
        </pc:picChg>
        <pc:picChg chg="add del">
          <ac:chgData name="Kirby Repko" userId="00057e55-e1e4-4098-831d-4414bac3aacf" providerId="ADAL" clId="{2F407781-04A3-474E-91A4-6B4DBAAE3A77}" dt="2022-10-20T15:03:03.507" v="437" actId="478"/>
          <ac:picMkLst>
            <pc:docMk/>
            <pc:sldMk cId="1804451254" sldId="2134805266"/>
            <ac:picMk id="4" creationId="{DD0F18C8-92C7-E12A-3CE3-6AC76387910E}"/>
          </ac:picMkLst>
        </pc:picChg>
        <pc:picChg chg="add del">
          <ac:chgData name="Kirby Repko" userId="00057e55-e1e4-4098-831d-4414bac3aacf" providerId="ADAL" clId="{2F407781-04A3-474E-91A4-6B4DBAAE3A77}" dt="2022-10-20T15:03:36.604" v="439" actId="478"/>
          <ac:picMkLst>
            <pc:docMk/>
            <pc:sldMk cId="1804451254" sldId="2134805266"/>
            <ac:picMk id="5" creationId="{262A04E2-8616-AA65-7FAC-3E4B721EDC6F}"/>
          </ac:picMkLst>
        </pc:picChg>
        <pc:picChg chg="add del mod">
          <ac:chgData name="Kirby Repko" userId="00057e55-e1e4-4098-831d-4414bac3aacf" providerId="ADAL" clId="{2F407781-04A3-474E-91A4-6B4DBAAE3A77}" dt="2022-10-20T15:12:47.586" v="466" actId="478"/>
          <ac:picMkLst>
            <pc:docMk/>
            <pc:sldMk cId="1804451254" sldId="2134805266"/>
            <ac:picMk id="7" creationId="{F883F568-26AA-DEBC-25FF-A4E3374FF124}"/>
          </ac:picMkLst>
        </pc:picChg>
        <pc:picChg chg="add del mod">
          <ac:chgData name="Kirby Repko" userId="00057e55-e1e4-4098-831d-4414bac3aacf" providerId="ADAL" clId="{2F407781-04A3-474E-91A4-6B4DBAAE3A77}" dt="2022-10-20T15:07:54.820" v="445" actId="478"/>
          <ac:picMkLst>
            <pc:docMk/>
            <pc:sldMk cId="1804451254" sldId="2134805266"/>
            <ac:picMk id="8" creationId="{63420C74-4DD1-6CC3-9DA7-AE6C6A183294}"/>
          </ac:picMkLst>
        </pc:picChg>
        <pc:picChg chg="add del mod">
          <ac:chgData name="Kirby Repko" userId="00057e55-e1e4-4098-831d-4414bac3aacf" providerId="ADAL" clId="{2F407781-04A3-474E-91A4-6B4DBAAE3A77}" dt="2022-10-20T15:08:42.403" v="452" actId="478"/>
          <ac:picMkLst>
            <pc:docMk/>
            <pc:sldMk cId="1804451254" sldId="2134805266"/>
            <ac:picMk id="9" creationId="{90C6B13E-8B87-7BA5-BE96-248DF32B36D7}"/>
          </ac:picMkLst>
        </pc:picChg>
        <pc:picChg chg="add del mod">
          <ac:chgData name="Kirby Repko" userId="00057e55-e1e4-4098-831d-4414bac3aacf" providerId="ADAL" clId="{2F407781-04A3-474E-91A4-6B4DBAAE3A77}" dt="2022-10-20T15:12:46.593" v="465" actId="478"/>
          <ac:picMkLst>
            <pc:docMk/>
            <pc:sldMk cId="1804451254" sldId="2134805266"/>
            <ac:picMk id="10" creationId="{532B3AC0-B5B4-D878-6DD9-E231A6770CF5}"/>
          </ac:picMkLst>
        </pc:picChg>
        <pc:picChg chg="add mod">
          <ac:chgData name="Kirby Repko" userId="00057e55-e1e4-4098-831d-4414bac3aacf" providerId="ADAL" clId="{2F407781-04A3-474E-91A4-6B4DBAAE3A77}" dt="2022-10-20T16:30:27.593" v="755" actId="962"/>
          <ac:picMkLst>
            <pc:docMk/>
            <pc:sldMk cId="1804451254" sldId="2134805266"/>
            <ac:picMk id="11" creationId="{4264F768-49D7-68FE-9C59-5048A172AAFF}"/>
          </ac:picMkLst>
        </pc:picChg>
        <pc:picChg chg="del">
          <ac:chgData name="Kirby Repko" userId="00057e55-e1e4-4098-831d-4414bac3aacf" providerId="ADAL" clId="{2F407781-04A3-474E-91A4-6B4DBAAE3A77}" dt="2022-10-20T14:57:02.349" v="425" actId="478"/>
          <ac:picMkLst>
            <pc:docMk/>
            <pc:sldMk cId="1804451254" sldId="2134805266"/>
            <ac:picMk id="1028" creationId="{EC78E853-B564-3AD3-8343-3CF059881EFA}"/>
          </ac:picMkLst>
        </pc:picChg>
      </pc:sldChg>
      <pc:sldChg chg="addSp delSp modSp add del mod modAnim">
        <pc:chgData name="Kirby Repko" userId="00057e55-e1e4-4098-831d-4414bac3aacf" providerId="ADAL" clId="{2F407781-04A3-474E-91A4-6B4DBAAE3A77}" dt="2022-10-24T15:56:02.139" v="1405" actId="18676"/>
        <pc:sldMkLst>
          <pc:docMk/>
          <pc:sldMk cId="3464187673" sldId="2134805267"/>
        </pc:sldMkLst>
        <pc:spChg chg="add mod">
          <ac:chgData name="Kirby Repko" userId="00057e55-e1e4-4098-831d-4414bac3aacf" providerId="ADAL" clId="{2F407781-04A3-474E-91A4-6B4DBAAE3A77}" dt="2022-10-20T15:30:17.084" v="725" actId="1038"/>
          <ac:spMkLst>
            <pc:docMk/>
            <pc:sldMk cId="3464187673" sldId="2134805267"/>
            <ac:spMk id="3" creationId="{68A1DB95-00FE-5820-8193-212B4F9C4A9E}"/>
          </ac:spMkLst>
        </pc:spChg>
        <pc:picChg chg="del">
          <ac:chgData name="Kirby Repko" userId="00057e55-e1e4-4098-831d-4414bac3aacf" providerId="ADAL" clId="{2F407781-04A3-474E-91A4-6B4DBAAE3A77}" dt="2022-10-20T15:13:02.110" v="469" actId="478"/>
          <ac:picMkLst>
            <pc:docMk/>
            <pc:sldMk cId="3464187673" sldId="2134805267"/>
            <ac:picMk id="2" creationId="{1FD1E1BB-E9A1-BA8D-239E-D40D17672E78}"/>
          </ac:picMkLst>
        </pc:picChg>
        <pc:picChg chg="add del mod">
          <ac:chgData name="Kirby Repko" userId="00057e55-e1e4-4098-831d-4414bac3aacf" providerId="ADAL" clId="{2F407781-04A3-474E-91A4-6B4DBAAE3A77}" dt="2022-10-20T15:26:35.023" v="608" actId="478"/>
          <ac:picMkLst>
            <pc:docMk/>
            <pc:sldMk cId="3464187673" sldId="2134805267"/>
            <ac:picMk id="4" creationId="{27CA89E7-FF94-E453-1D4B-9DEDF9D39EA0}"/>
          </ac:picMkLst>
        </pc:picChg>
        <pc:picChg chg="add mod">
          <ac:chgData name="Kirby Repko" userId="00057e55-e1e4-4098-831d-4414bac3aacf" providerId="ADAL" clId="{2F407781-04A3-474E-91A4-6B4DBAAE3A77}" dt="2022-10-20T15:30:17.084" v="725" actId="1038"/>
          <ac:picMkLst>
            <pc:docMk/>
            <pc:sldMk cId="3464187673" sldId="2134805267"/>
            <ac:picMk id="5" creationId="{EC213898-EF72-CA69-418A-DBD52753159A}"/>
          </ac:picMkLst>
        </pc:picChg>
        <pc:picChg chg="add mod">
          <ac:chgData name="Kirby Repko" userId="00057e55-e1e4-4098-831d-4414bac3aacf" providerId="ADAL" clId="{2F407781-04A3-474E-91A4-6B4DBAAE3A77}" dt="2022-10-20T15:30:17.084" v="725" actId="1038"/>
          <ac:picMkLst>
            <pc:docMk/>
            <pc:sldMk cId="3464187673" sldId="2134805267"/>
            <ac:picMk id="6" creationId="{93FE1CFA-B044-7D26-AE06-3299BA2C2A5D}"/>
          </ac:picMkLst>
        </pc:picChg>
        <pc:picChg chg="mod">
          <ac:chgData name="Kirby Repko" userId="00057e55-e1e4-4098-831d-4414bac3aacf" providerId="ADAL" clId="{2F407781-04A3-474E-91A4-6B4DBAAE3A77}" dt="2022-10-20T15:26:11.677" v="603" actId="1076"/>
          <ac:picMkLst>
            <pc:docMk/>
            <pc:sldMk cId="3464187673" sldId="2134805267"/>
            <ac:picMk id="7" creationId="{F883F568-26AA-DEBC-25FF-A4E3374FF124}"/>
          </ac:picMkLst>
        </pc:picChg>
        <pc:picChg chg="add mod">
          <ac:chgData name="Kirby Repko" userId="00057e55-e1e4-4098-831d-4414bac3aacf" providerId="ADAL" clId="{2F407781-04A3-474E-91A4-6B4DBAAE3A77}" dt="2022-10-20T15:30:17.084" v="725" actId="1038"/>
          <ac:picMkLst>
            <pc:docMk/>
            <pc:sldMk cId="3464187673" sldId="2134805267"/>
            <ac:picMk id="8" creationId="{67E5DF80-A7FF-2E97-7571-5B0F9A8AA9AF}"/>
          </ac:picMkLst>
        </pc:picChg>
        <pc:picChg chg="add mod">
          <ac:chgData name="Kirby Repko" userId="00057e55-e1e4-4098-831d-4414bac3aacf" providerId="ADAL" clId="{2F407781-04A3-474E-91A4-6B4DBAAE3A77}" dt="2022-10-20T15:30:17.084" v="725" actId="1038"/>
          <ac:picMkLst>
            <pc:docMk/>
            <pc:sldMk cId="3464187673" sldId="2134805267"/>
            <ac:picMk id="9" creationId="{0E909597-EF65-8772-D3ED-79B7894FD404}"/>
          </ac:picMkLst>
        </pc:picChg>
        <pc:picChg chg="mod">
          <ac:chgData name="Kirby Repko" userId="00057e55-e1e4-4098-831d-4414bac3aacf" providerId="ADAL" clId="{2F407781-04A3-474E-91A4-6B4DBAAE3A77}" dt="2022-10-20T15:23:49.082" v="543" actId="1076"/>
          <ac:picMkLst>
            <pc:docMk/>
            <pc:sldMk cId="3464187673" sldId="2134805267"/>
            <ac:picMk id="10" creationId="{532B3AC0-B5B4-D878-6DD9-E231A6770CF5}"/>
          </ac:picMkLst>
        </pc:picChg>
        <pc:picChg chg="add mod">
          <ac:chgData name="Kirby Repko" userId="00057e55-e1e4-4098-831d-4414bac3aacf" providerId="ADAL" clId="{2F407781-04A3-474E-91A4-6B4DBAAE3A77}" dt="2022-10-20T15:30:17.084" v="725" actId="1038"/>
          <ac:picMkLst>
            <pc:docMk/>
            <pc:sldMk cId="3464187673" sldId="2134805267"/>
            <ac:picMk id="3074" creationId="{80922FF4-18AD-C53E-9673-15040F7777DD}"/>
          </ac:picMkLst>
        </pc:picChg>
      </pc:sldChg>
      <pc:sldChg chg="addSp delSp modSp add del mod">
        <pc:chgData name="Kirby Repko" userId="00057e55-e1e4-4098-831d-4414bac3aacf" providerId="ADAL" clId="{2F407781-04A3-474E-91A4-6B4DBAAE3A77}" dt="2022-10-24T15:56:02.139" v="1405" actId="18676"/>
        <pc:sldMkLst>
          <pc:docMk/>
          <pc:sldMk cId="3767139729" sldId="2134805268"/>
        </pc:sldMkLst>
        <pc:picChg chg="del">
          <ac:chgData name="Kirby Repko" userId="00057e55-e1e4-4098-831d-4414bac3aacf" providerId="ADAL" clId="{2F407781-04A3-474E-91A4-6B4DBAAE3A77}" dt="2022-10-20T15:13:15.657" v="474" actId="478"/>
          <ac:picMkLst>
            <pc:docMk/>
            <pc:sldMk cId="3767139729" sldId="2134805268"/>
            <ac:picMk id="2" creationId="{1FD1E1BB-E9A1-BA8D-239E-D40D17672E78}"/>
          </ac:picMkLst>
        </pc:picChg>
        <pc:picChg chg="add mod">
          <ac:chgData name="Kirby Repko" userId="00057e55-e1e4-4098-831d-4414bac3aacf" providerId="ADAL" clId="{2F407781-04A3-474E-91A4-6B4DBAAE3A77}" dt="2022-10-20T15:13:20.247" v="476" actId="1076"/>
          <ac:picMkLst>
            <pc:docMk/>
            <pc:sldMk cId="3767139729" sldId="2134805268"/>
            <ac:picMk id="4" creationId="{25544A05-5A18-BCFE-523C-08C6A7250D5A}"/>
          </ac:picMkLst>
        </pc:picChg>
      </pc:sldChg>
      <pc:sldChg chg="addSp delSp modSp add del mod modClrScheme chgLayout">
        <pc:chgData name="Kirby Repko" userId="00057e55-e1e4-4098-831d-4414bac3aacf" providerId="ADAL" clId="{2F407781-04A3-474E-91A4-6B4DBAAE3A77}" dt="2022-10-20T15:18:45.815" v="489" actId="2696"/>
        <pc:sldMkLst>
          <pc:docMk/>
          <pc:sldMk cId="3406586945" sldId="2134805269"/>
        </pc:sldMkLst>
        <pc:spChg chg="add del mod ord">
          <ac:chgData name="Kirby Repko" userId="00057e55-e1e4-4098-831d-4414bac3aacf" providerId="ADAL" clId="{2F407781-04A3-474E-91A4-6B4DBAAE3A77}" dt="2022-10-20T15:18:19.531" v="483" actId="700"/>
          <ac:spMkLst>
            <pc:docMk/>
            <pc:sldMk cId="3406586945" sldId="2134805269"/>
            <ac:spMk id="2" creationId="{48FD23D8-102F-FEDC-F897-4CE56CF7D949}"/>
          </ac:spMkLst>
        </pc:spChg>
        <pc:spChg chg="mod ord">
          <ac:chgData name="Kirby Repko" userId="00057e55-e1e4-4098-831d-4414bac3aacf" providerId="ADAL" clId="{2F407781-04A3-474E-91A4-6B4DBAAE3A77}" dt="2022-10-20T15:18:19.531" v="483" actId="700"/>
          <ac:spMkLst>
            <pc:docMk/>
            <pc:sldMk cId="3406586945" sldId="2134805269"/>
            <ac:spMk id="3" creationId="{80C815EA-13A9-114A-8DD9-7CB30FB41C3D}"/>
          </ac:spMkLst>
        </pc:spChg>
        <pc:picChg chg="mod ord">
          <ac:chgData name="Kirby Repko" userId="00057e55-e1e4-4098-831d-4414bac3aacf" providerId="ADAL" clId="{2F407781-04A3-474E-91A4-6B4DBAAE3A77}" dt="2022-10-20T15:18:19.531" v="483" actId="700"/>
          <ac:picMkLst>
            <pc:docMk/>
            <pc:sldMk cId="3406586945" sldId="2134805269"/>
            <ac:picMk id="5" creationId="{27F4051C-BB14-2340-B120-93DC0EF2579A}"/>
          </ac:picMkLst>
        </pc:picChg>
      </pc:sldChg>
      <pc:sldChg chg="addSp delSp modSp new del mod">
        <pc:chgData name="Kirby Repko" userId="00057e55-e1e4-4098-831d-4414bac3aacf" providerId="ADAL" clId="{2F407781-04A3-474E-91A4-6B4DBAAE3A77}" dt="2022-10-24T15:56:02.139" v="1405" actId="18676"/>
        <pc:sldMkLst>
          <pc:docMk/>
          <pc:sldMk cId="352933796" sldId="2134805270"/>
        </pc:sldMkLst>
        <pc:spChg chg="del">
          <ac:chgData name="Kirby Repko" userId="00057e55-e1e4-4098-831d-4414bac3aacf" providerId="ADAL" clId="{2F407781-04A3-474E-91A4-6B4DBAAE3A77}" dt="2022-10-20T15:18:38.332" v="487" actId="478"/>
          <ac:spMkLst>
            <pc:docMk/>
            <pc:sldMk cId="352933796" sldId="2134805270"/>
            <ac:spMk id="2" creationId="{EF528CAB-0192-1926-CA19-40D2BA2A59B6}"/>
          </ac:spMkLst>
        </pc:spChg>
        <pc:spChg chg="del">
          <ac:chgData name="Kirby Repko" userId="00057e55-e1e4-4098-831d-4414bac3aacf" providerId="ADAL" clId="{2F407781-04A3-474E-91A4-6B4DBAAE3A77}" dt="2022-10-20T15:18:39.746" v="488" actId="478"/>
          <ac:spMkLst>
            <pc:docMk/>
            <pc:sldMk cId="352933796" sldId="2134805270"/>
            <ac:spMk id="3" creationId="{96D584DC-63E2-5D05-AF73-45A21D2CBED8}"/>
          </ac:spMkLst>
        </pc:spChg>
        <pc:spChg chg="add mod">
          <ac:chgData name="Kirby Repko" userId="00057e55-e1e4-4098-831d-4414bac3aacf" providerId="ADAL" clId="{2F407781-04A3-474E-91A4-6B4DBAAE3A77}" dt="2022-10-20T15:19:44.737" v="498" actId="1076"/>
          <ac:spMkLst>
            <pc:docMk/>
            <pc:sldMk cId="352933796" sldId="2134805270"/>
            <ac:spMk id="4" creationId="{913E86D2-9897-0D6A-0B81-8679DA075197}"/>
          </ac:spMkLst>
        </pc:spChg>
      </pc:sldChg>
      <pc:sldChg chg="del ord">
        <pc:chgData name="Kirby Repko" userId="00057e55-e1e4-4098-831d-4414bac3aacf" providerId="ADAL" clId="{2F407781-04A3-474E-91A4-6B4DBAAE3A77}" dt="2022-10-20T18:08:30.468" v="1292" actId="47"/>
        <pc:sldMkLst>
          <pc:docMk/>
          <pc:sldMk cId="1962528415" sldId="2134805272"/>
        </pc:sldMkLst>
      </pc:sldChg>
      <pc:sldChg chg="delSp modSp del ord modAnim">
        <pc:chgData name="Kirby Repko" userId="00057e55-e1e4-4098-831d-4414bac3aacf" providerId="ADAL" clId="{2F407781-04A3-474E-91A4-6B4DBAAE3A77}" dt="2022-10-20T18:08:27.606" v="1291" actId="2696"/>
        <pc:sldMkLst>
          <pc:docMk/>
          <pc:sldMk cId="607465310" sldId="2134805273"/>
        </pc:sldMkLst>
        <pc:spChg chg="mod">
          <ac:chgData name="Kirby Repko" userId="00057e55-e1e4-4098-831d-4414bac3aacf" providerId="ADAL" clId="{2F407781-04A3-474E-91A4-6B4DBAAE3A77}" dt="2022-10-20T16:32:36.108" v="792" actId="6549"/>
          <ac:spMkLst>
            <pc:docMk/>
            <pc:sldMk cId="607465310" sldId="2134805273"/>
            <ac:spMk id="3" creationId="{68A1DB95-00FE-5820-8193-212B4F9C4A9E}"/>
          </ac:spMkLst>
        </pc:spChg>
        <pc:picChg chg="del">
          <ac:chgData name="Kirby Repko" userId="00057e55-e1e4-4098-831d-4414bac3aacf" providerId="ADAL" clId="{2F407781-04A3-474E-91A4-6B4DBAAE3A77}" dt="2022-10-20T16:32:21.592" v="760" actId="478"/>
          <ac:picMkLst>
            <pc:docMk/>
            <pc:sldMk cId="607465310" sldId="2134805273"/>
            <ac:picMk id="9" creationId="{0E909597-EF65-8772-D3ED-79B7894FD404}"/>
          </ac:picMkLst>
        </pc:picChg>
      </pc:sldChg>
      <pc:sldChg chg="ord">
        <pc:chgData name="Kirby Repko" userId="00057e55-e1e4-4098-831d-4414bac3aacf" providerId="ADAL" clId="{2F407781-04A3-474E-91A4-6B4DBAAE3A77}" dt="2022-10-20T18:07:53.914" v="1288"/>
        <pc:sldMkLst>
          <pc:docMk/>
          <pc:sldMk cId="372729517" sldId="2134805274"/>
        </pc:sldMkLst>
      </pc:sldChg>
      <pc:sldChg chg="ord">
        <pc:chgData name="Kirby Repko" userId="00057e55-e1e4-4098-831d-4414bac3aacf" providerId="ADAL" clId="{2F407781-04A3-474E-91A4-6B4DBAAE3A77}" dt="2022-10-20T18:07:53.914" v="1288"/>
        <pc:sldMkLst>
          <pc:docMk/>
          <pc:sldMk cId="735286610" sldId="2134805275"/>
        </pc:sldMkLst>
      </pc:sldChg>
      <pc:sldChg chg="ord">
        <pc:chgData name="Kirby Repko" userId="00057e55-e1e4-4098-831d-4414bac3aacf" providerId="ADAL" clId="{2F407781-04A3-474E-91A4-6B4DBAAE3A77}" dt="2022-10-20T18:07:53.914" v="1288"/>
        <pc:sldMkLst>
          <pc:docMk/>
          <pc:sldMk cId="2692198394" sldId="2134805276"/>
        </pc:sldMkLst>
      </pc:sldChg>
      <pc:sldChg chg="ord">
        <pc:chgData name="Kirby Repko" userId="00057e55-e1e4-4098-831d-4414bac3aacf" providerId="ADAL" clId="{2F407781-04A3-474E-91A4-6B4DBAAE3A77}" dt="2022-10-20T18:07:53.914" v="1288"/>
        <pc:sldMkLst>
          <pc:docMk/>
          <pc:sldMk cId="2275267750" sldId="2134805277"/>
        </pc:sldMkLst>
      </pc:sldChg>
      <pc:sldChg chg="ord">
        <pc:chgData name="Kirby Repko" userId="00057e55-e1e4-4098-831d-4414bac3aacf" providerId="ADAL" clId="{2F407781-04A3-474E-91A4-6B4DBAAE3A77}" dt="2022-10-20T18:07:53.914" v="1288"/>
        <pc:sldMkLst>
          <pc:docMk/>
          <pc:sldMk cId="3580567553" sldId="2134805278"/>
        </pc:sldMkLst>
      </pc:sldChg>
      <pc:sldChg chg="modSp del mod ord">
        <pc:chgData name="Kirby Repko" userId="00057e55-e1e4-4098-831d-4414bac3aacf" providerId="ADAL" clId="{2F407781-04A3-474E-91A4-6B4DBAAE3A77}" dt="2022-10-24T16:06:53.751" v="1422" actId="47"/>
        <pc:sldMkLst>
          <pc:docMk/>
          <pc:sldMk cId="2310639368" sldId="2134805279"/>
        </pc:sldMkLst>
        <pc:spChg chg="mod">
          <ac:chgData name="Kirby Repko" userId="00057e55-e1e4-4098-831d-4414bac3aacf" providerId="ADAL" clId="{2F407781-04A3-474E-91A4-6B4DBAAE3A77}" dt="2022-10-20T16:33:06.519" v="839" actId="20577"/>
          <ac:spMkLst>
            <pc:docMk/>
            <pc:sldMk cId="2310639368" sldId="2134805279"/>
            <ac:spMk id="3" creationId="{80C815EA-13A9-114A-8DD9-7CB30FB41C3D}"/>
          </ac:spMkLst>
        </pc:spChg>
        <pc:spChg chg="mod">
          <ac:chgData name="Kirby Repko" userId="00057e55-e1e4-4098-831d-4414bac3aacf" providerId="ADAL" clId="{2F407781-04A3-474E-91A4-6B4DBAAE3A77}" dt="2022-10-20T16:33:08.476" v="840" actId="1076"/>
          <ac:spMkLst>
            <pc:docMk/>
            <pc:sldMk cId="2310639368" sldId="2134805279"/>
            <ac:spMk id="6" creationId="{E718F410-2CD1-BC4F-A3B1-645FA20707B1}"/>
          </ac:spMkLst>
        </pc:spChg>
      </pc:sldChg>
      <pc:sldChg chg="addSp delSp modSp add del mod modShow">
        <pc:chgData name="Kirby Repko" userId="00057e55-e1e4-4098-831d-4414bac3aacf" providerId="ADAL" clId="{2F407781-04A3-474E-91A4-6B4DBAAE3A77}" dt="2022-10-24T17:21:55.800" v="1424" actId="47"/>
        <pc:sldMkLst>
          <pc:docMk/>
          <pc:sldMk cId="602740859" sldId="2134805280"/>
        </pc:sldMkLst>
        <pc:spChg chg="add mod">
          <ac:chgData name="Kirby Repko" userId="00057e55-e1e4-4098-831d-4414bac3aacf" providerId="ADAL" clId="{2F407781-04A3-474E-91A4-6B4DBAAE3A77}" dt="2022-10-20T17:14:27.739" v="1194" actId="403"/>
          <ac:spMkLst>
            <pc:docMk/>
            <pc:sldMk cId="602740859" sldId="2134805280"/>
            <ac:spMk id="2" creationId="{A4BAA851-C48A-C764-6643-8681FB7E3D43}"/>
          </ac:spMkLst>
        </pc:spChg>
        <pc:spChg chg="mod">
          <ac:chgData name="Kirby Repko" userId="00057e55-e1e4-4098-831d-4414bac3aacf" providerId="ADAL" clId="{2F407781-04A3-474E-91A4-6B4DBAAE3A77}" dt="2022-10-20T18:07:40.969" v="1286" actId="1037"/>
          <ac:spMkLst>
            <pc:docMk/>
            <pc:sldMk cId="602740859" sldId="2134805280"/>
            <ac:spMk id="7" creationId="{E03BE09B-FBA8-0983-FD92-A0722B074282}"/>
          </ac:spMkLst>
        </pc:spChg>
        <pc:picChg chg="del">
          <ac:chgData name="Kirby Repko" userId="00057e55-e1e4-4098-831d-4414bac3aacf" providerId="ADAL" clId="{2F407781-04A3-474E-91A4-6B4DBAAE3A77}" dt="2022-10-20T16:33:52.046" v="845" actId="478"/>
          <ac:picMkLst>
            <pc:docMk/>
            <pc:sldMk cId="602740859" sldId="2134805280"/>
            <ac:picMk id="3" creationId="{CD9EBFB0-B9C2-388D-CBED-DAEC1F5B756E}"/>
          </ac:picMkLst>
        </pc:picChg>
      </pc:sldChg>
      <pc:sldChg chg="addSp delSp modSp add mod ord">
        <pc:chgData name="Kirby Repko" userId="00057e55-e1e4-4098-831d-4414bac3aacf" providerId="ADAL" clId="{2F407781-04A3-474E-91A4-6B4DBAAE3A77}" dt="2022-10-24T15:56:23.374" v="1407"/>
        <pc:sldMkLst>
          <pc:docMk/>
          <pc:sldMk cId="1322151886" sldId="2134805281"/>
        </pc:sldMkLst>
        <pc:spChg chg="del">
          <ac:chgData name="Kirby Repko" userId="00057e55-e1e4-4098-831d-4414bac3aacf" providerId="ADAL" clId="{2F407781-04A3-474E-91A4-6B4DBAAE3A77}" dt="2022-10-20T17:09:16.934" v="922" actId="478"/>
          <ac:spMkLst>
            <pc:docMk/>
            <pc:sldMk cId="1322151886" sldId="2134805281"/>
            <ac:spMk id="7" creationId="{E03BE09B-FBA8-0983-FD92-A0722B074282}"/>
          </ac:spMkLst>
        </pc:spChg>
        <pc:picChg chg="add mod">
          <ac:chgData name="Kirby Repko" userId="00057e55-e1e4-4098-831d-4414bac3aacf" providerId="ADAL" clId="{2F407781-04A3-474E-91A4-6B4DBAAE3A77}" dt="2022-10-20T17:09:22.723" v="925" actId="1076"/>
          <ac:picMkLst>
            <pc:docMk/>
            <pc:sldMk cId="1322151886" sldId="2134805281"/>
            <ac:picMk id="3" creationId="{739662A9-6D32-5CCF-CF90-2A4997E3A240}"/>
          </ac:picMkLst>
        </pc:picChg>
      </pc:sldChg>
      <pc:sldChg chg="del">
        <pc:chgData name="Kirby Repko" userId="00057e55-e1e4-4098-831d-4414bac3aacf" providerId="ADAL" clId="{2F407781-04A3-474E-91A4-6B4DBAAE3A77}" dt="2022-10-20T18:52:35.242" v="1293" actId="47"/>
        <pc:sldMkLst>
          <pc:docMk/>
          <pc:sldMk cId="2841894260" sldId="2134805283"/>
        </pc:sldMkLst>
      </pc:sldChg>
      <pc:sldChg chg="addSp delSp modSp new mod ord modClrScheme chgLayout">
        <pc:chgData name="Kirby Repko" userId="00057e55-e1e4-4098-831d-4414bac3aacf" providerId="ADAL" clId="{2F407781-04A3-474E-91A4-6B4DBAAE3A77}" dt="2022-10-24T16:04:12.335" v="1412"/>
        <pc:sldMkLst>
          <pc:docMk/>
          <pc:sldMk cId="3788278183" sldId="2134805285"/>
        </pc:sldMkLst>
        <pc:spChg chg="del mod ord">
          <ac:chgData name="Kirby Repko" userId="00057e55-e1e4-4098-831d-4414bac3aacf" providerId="ADAL" clId="{2F407781-04A3-474E-91A4-6B4DBAAE3A77}" dt="2022-10-21T15:26:16.903" v="1320" actId="700"/>
          <ac:spMkLst>
            <pc:docMk/>
            <pc:sldMk cId="3788278183" sldId="2134805285"/>
            <ac:spMk id="2" creationId="{1808FFE1-A783-B53A-C487-8E01708314DE}"/>
          </ac:spMkLst>
        </pc:spChg>
        <pc:spChg chg="del">
          <ac:chgData name="Kirby Repko" userId="00057e55-e1e4-4098-831d-4414bac3aacf" providerId="ADAL" clId="{2F407781-04A3-474E-91A4-6B4DBAAE3A77}" dt="2022-10-21T15:26:16.903" v="1320" actId="700"/>
          <ac:spMkLst>
            <pc:docMk/>
            <pc:sldMk cId="3788278183" sldId="2134805285"/>
            <ac:spMk id="3" creationId="{B7D9B063-EED9-C55A-05AF-02B0C601B8D0}"/>
          </ac:spMkLst>
        </pc:spChg>
        <pc:spChg chg="add mod ord">
          <ac:chgData name="Kirby Repko" userId="00057e55-e1e4-4098-831d-4414bac3aacf" providerId="ADAL" clId="{2F407781-04A3-474E-91A4-6B4DBAAE3A77}" dt="2022-10-21T15:27:27.424" v="1403" actId="6549"/>
          <ac:spMkLst>
            <pc:docMk/>
            <pc:sldMk cId="3788278183" sldId="2134805285"/>
            <ac:spMk id="6" creationId="{E88BD3B0-EFE4-E2D6-708E-5A07B8E2579D}"/>
          </ac:spMkLst>
        </pc:spChg>
        <pc:picChg chg="add mod">
          <ac:chgData name="Kirby Repko" userId="00057e55-e1e4-4098-831d-4414bac3aacf" providerId="ADAL" clId="{2F407781-04A3-474E-91A4-6B4DBAAE3A77}" dt="2022-10-21T15:26:45.819" v="1356" actId="14100"/>
          <ac:picMkLst>
            <pc:docMk/>
            <pc:sldMk cId="3788278183" sldId="2134805285"/>
            <ac:picMk id="5" creationId="{3C09F057-139D-18C8-85F5-1A72261741F2}"/>
          </ac:picMkLst>
        </pc:picChg>
      </pc:sldChg>
      <pc:sldMasterChg chg="modSldLayout">
        <pc:chgData name="Kirby Repko" userId="00057e55-e1e4-4098-831d-4414bac3aacf" providerId="ADAL" clId="{2F407781-04A3-474E-91A4-6B4DBAAE3A77}" dt="2022-10-20T15:19:14.492" v="490" actId="478"/>
        <pc:sldMasterMkLst>
          <pc:docMk/>
          <pc:sldMasterMk cId="2460954070" sldId="2147483660"/>
        </pc:sldMasterMkLst>
        <pc:sldLayoutChg chg="delSp mod">
          <pc:chgData name="Kirby Repko" userId="00057e55-e1e4-4098-831d-4414bac3aacf" providerId="ADAL" clId="{2F407781-04A3-474E-91A4-6B4DBAAE3A77}" dt="2022-10-20T15:19:14.492" v="490" actId="478"/>
          <pc:sldLayoutMkLst>
            <pc:docMk/>
            <pc:sldMasterMk cId="2460954070" sldId="2147483660"/>
            <pc:sldLayoutMk cId="3556301044" sldId="2147494266"/>
          </pc:sldLayoutMkLst>
          <pc:picChg chg="del">
            <ac:chgData name="Kirby Repko" userId="00057e55-e1e4-4098-831d-4414bac3aacf" providerId="ADAL" clId="{2F407781-04A3-474E-91A4-6B4DBAAE3A77}" dt="2022-10-20T15:19:14.492" v="490" actId="478"/>
            <ac:picMkLst>
              <pc:docMk/>
              <pc:sldMasterMk cId="2460954070" sldId="2147483660"/>
              <pc:sldLayoutMk cId="3556301044" sldId="2147494266"/>
              <ac:picMk id="13" creationId="{5B850EE6-7607-F44C-A4A8-6979551CF187}"/>
            </ac:picMkLst>
          </pc:picChg>
        </pc:sldLayoutChg>
      </pc:sldMasterChg>
    </pc:docChg>
  </pc:docChgLst>
</pc:chgInfo>
</file>

<file path=ppt/diagrams/_rels/data4.xml.rels><?xml version="1.0" encoding="UTF-8" standalone="yes"?>
<Relationships xmlns="http://schemas.openxmlformats.org/package/2006/relationships"><Relationship Id="rId2" Type="http://schemas.openxmlformats.org/officeDocument/2006/relationships/hyperlink" Target="https://docs.microsoft.com/en-us/azure/azure-sql/virtual-machines/windows/automated-backup-sql-2014" TargetMode="External"/><Relationship Id="rId1" Type="http://schemas.openxmlformats.org/officeDocument/2006/relationships/hyperlink" Target="https://docs.microsoft.com/en-us/azure/azure-sql/virtual-machines/windows/automated-backup" TargetMode="External"/></Relationships>
</file>

<file path=ppt/diagrams/_rels/drawing4.xml.rels><?xml version="1.0" encoding="UTF-8" standalone="yes"?>
<Relationships xmlns="http://schemas.openxmlformats.org/package/2006/relationships"><Relationship Id="rId2" Type="http://schemas.openxmlformats.org/officeDocument/2006/relationships/hyperlink" Target="https://docs.microsoft.com/en-us/azure/azure-sql/virtual-machines/windows/automated-backup-sql-2014" TargetMode="External"/><Relationship Id="rId1" Type="http://schemas.openxmlformats.org/officeDocument/2006/relationships/hyperlink" Target="https://docs.microsoft.com/en-us/azure/azure-sql/virtual-machines/windows/automated-backup"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244138-2C0A-4B80-B453-6DC7232A8CFA}"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8B9935C4-D4D6-4DF6-A378-DFAC0081EFBA}">
      <dgm:prSet/>
      <dgm:spPr/>
      <dgm:t>
        <a:bodyPr/>
        <a:lstStyle/>
        <a:p>
          <a:r>
            <a:rPr lang="en-US"/>
            <a:t>Create a new key vault using </a:t>
          </a:r>
          <a:r>
            <a:rPr lang="en-US" b="1"/>
            <a:t>New-AzKeyVault</a:t>
          </a:r>
          <a:r>
            <a:rPr lang="en-US"/>
            <a:t> command. It will return </a:t>
          </a:r>
          <a:r>
            <a:rPr lang="en-US" b="1"/>
            <a:t>vaultUri</a:t>
          </a:r>
          <a:r>
            <a:rPr lang="en-US"/>
            <a:t> property, which is the </a:t>
          </a:r>
          <a:r>
            <a:rPr lang="en-US" b="1"/>
            <a:t>key vault URL</a:t>
          </a:r>
          <a:r>
            <a:rPr lang="en-US"/>
            <a:t>.</a:t>
          </a:r>
        </a:p>
      </dgm:t>
    </dgm:pt>
    <dgm:pt modelId="{9EBDF0D4-8BF6-413E-BF0C-BC9E5F42A9B3}" type="parTrans" cxnId="{C86B29F4-6CA4-4656-A82F-25DEF46F62F1}">
      <dgm:prSet/>
      <dgm:spPr/>
      <dgm:t>
        <a:bodyPr/>
        <a:lstStyle/>
        <a:p>
          <a:endParaRPr lang="en-US"/>
        </a:p>
      </dgm:t>
    </dgm:pt>
    <dgm:pt modelId="{C0963C07-0DE5-423A-B276-89B0E054AD6F}" type="sibTrans" cxnId="{C86B29F4-6CA4-4656-A82F-25DEF46F62F1}">
      <dgm:prSet/>
      <dgm:spPr/>
      <dgm:t>
        <a:bodyPr/>
        <a:lstStyle/>
        <a:p>
          <a:endParaRPr lang="en-US"/>
        </a:p>
      </dgm:t>
    </dgm:pt>
    <dgm:pt modelId="{CB24FBE0-289B-4EE3-8863-9C2B0FFBF87E}">
      <dgm:prSet/>
      <dgm:spPr/>
      <dgm:t>
        <a:bodyPr/>
        <a:lstStyle/>
        <a:p>
          <a:r>
            <a:rPr lang="en-US"/>
            <a:t> After key vault is created, add your keys to the key vault. </a:t>
          </a:r>
        </a:p>
      </dgm:t>
    </dgm:pt>
    <dgm:pt modelId="{0DFCE3A6-6030-49DA-8855-8A3AF527E747}" type="parTrans" cxnId="{52539949-D070-4EEC-BD2E-A5FEFE27B7F6}">
      <dgm:prSet/>
      <dgm:spPr/>
      <dgm:t>
        <a:bodyPr/>
        <a:lstStyle/>
        <a:p>
          <a:endParaRPr lang="en-US"/>
        </a:p>
      </dgm:t>
    </dgm:pt>
    <dgm:pt modelId="{C9D67F64-2F6A-4171-9E3A-E3A5DE8FD553}" type="sibTrans" cxnId="{52539949-D070-4EEC-BD2E-A5FEFE27B7F6}">
      <dgm:prSet/>
      <dgm:spPr/>
      <dgm:t>
        <a:bodyPr/>
        <a:lstStyle/>
        <a:p>
          <a:endParaRPr lang="en-US"/>
        </a:p>
      </dgm:t>
    </dgm:pt>
    <dgm:pt modelId="{86E05871-4A2C-4DFD-A0D3-37D463985FF8}">
      <dgm:prSet/>
      <dgm:spPr/>
      <dgm:t>
        <a:bodyPr/>
        <a:lstStyle/>
        <a:p>
          <a:r>
            <a:rPr lang="en-US"/>
            <a:t>Steps:</a:t>
          </a:r>
        </a:p>
      </dgm:t>
    </dgm:pt>
    <dgm:pt modelId="{B45BD76A-C195-47D4-B92A-D7E9F041696C}" type="sibTrans" cxnId="{BFC0E031-DECD-4931-86B8-977CE296B761}">
      <dgm:prSet/>
      <dgm:spPr/>
      <dgm:t>
        <a:bodyPr/>
        <a:lstStyle/>
        <a:p>
          <a:endParaRPr lang="en-US"/>
        </a:p>
      </dgm:t>
    </dgm:pt>
    <dgm:pt modelId="{A98C70C6-EEE4-46ED-99D9-08C5BEBBA63E}" type="parTrans" cxnId="{BFC0E031-DECD-4931-86B8-977CE296B761}">
      <dgm:prSet/>
      <dgm:spPr/>
      <dgm:t>
        <a:bodyPr/>
        <a:lstStyle/>
        <a:p>
          <a:endParaRPr lang="en-US"/>
        </a:p>
      </dgm:t>
    </dgm:pt>
    <dgm:pt modelId="{7948C1B3-E556-499A-9FFE-41E7F022E909}" type="pres">
      <dgm:prSet presAssocID="{CF244138-2C0A-4B80-B453-6DC7232A8CFA}" presName="linear" presStyleCnt="0">
        <dgm:presLayoutVars>
          <dgm:dir/>
          <dgm:animLvl val="lvl"/>
          <dgm:resizeHandles val="exact"/>
        </dgm:presLayoutVars>
      </dgm:prSet>
      <dgm:spPr/>
    </dgm:pt>
    <dgm:pt modelId="{C42B940C-7AD7-4C01-A801-57898E39C2AA}" type="pres">
      <dgm:prSet presAssocID="{86E05871-4A2C-4DFD-A0D3-37D463985FF8}" presName="parentLin" presStyleCnt="0"/>
      <dgm:spPr/>
    </dgm:pt>
    <dgm:pt modelId="{AB728D77-106E-4E9E-9E10-E6C64E5B611A}" type="pres">
      <dgm:prSet presAssocID="{86E05871-4A2C-4DFD-A0D3-37D463985FF8}" presName="parentLeftMargin" presStyleLbl="node1" presStyleIdx="0" presStyleCnt="1"/>
      <dgm:spPr/>
    </dgm:pt>
    <dgm:pt modelId="{69E81DBE-9624-4E1A-87A1-AED72DAECB67}" type="pres">
      <dgm:prSet presAssocID="{86E05871-4A2C-4DFD-A0D3-37D463985FF8}" presName="parentText" presStyleLbl="node1" presStyleIdx="0" presStyleCnt="1" custLinFactX="157018" custLinFactY="-34112" custLinFactNeighborX="200000" custLinFactNeighborY="-100000">
        <dgm:presLayoutVars>
          <dgm:chMax val="0"/>
          <dgm:bulletEnabled val="1"/>
        </dgm:presLayoutVars>
      </dgm:prSet>
      <dgm:spPr/>
    </dgm:pt>
    <dgm:pt modelId="{1EA96A73-0CCA-4059-8DBB-9AE9F7EC1EB9}" type="pres">
      <dgm:prSet presAssocID="{86E05871-4A2C-4DFD-A0D3-37D463985FF8}" presName="negativeSpace" presStyleCnt="0"/>
      <dgm:spPr/>
    </dgm:pt>
    <dgm:pt modelId="{0297627C-5ED8-44F4-90A7-564249696ED8}" type="pres">
      <dgm:prSet presAssocID="{86E05871-4A2C-4DFD-A0D3-37D463985FF8}" presName="childText" presStyleLbl="conFgAcc1" presStyleIdx="0" presStyleCnt="1" custLinFactX="30437" custLinFactY="66433" custLinFactNeighborX="100000" custLinFactNeighborY="100000">
        <dgm:presLayoutVars>
          <dgm:bulletEnabled val="1"/>
        </dgm:presLayoutVars>
      </dgm:prSet>
      <dgm:spPr/>
    </dgm:pt>
  </dgm:ptLst>
  <dgm:cxnLst>
    <dgm:cxn modelId="{1F57262A-5277-48DA-B16E-F40B008E37E2}" type="presOf" srcId="{CF244138-2C0A-4B80-B453-6DC7232A8CFA}" destId="{7948C1B3-E556-499A-9FFE-41E7F022E909}" srcOrd="0" destOrd="0" presId="urn:microsoft.com/office/officeart/2005/8/layout/list1"/>
    <dgm:cxn modelId="{BFC0E031-DECD-4931-86B8-977CE296B761}" srcId="{CF244138-2C0A-4B80-B453-6DC7232A8CFA}" destId="{86E05871-4A2C-4DFD-A0D3-37D463985FF8}" srcOrd="0" destOrd="0" parTransId="{A98C70C6-EEE4-46ED-99D9-08C5BEBBA63E}" sibTransId="{B45BD76A-C195-47D4-B92A-D7E9F041696C}"/>
    <dgm:cxn modelId="{F024545F-ED70-45F7-AA7B-1725F60980E3}" type="presOf" srcId="{86E05871-4A2C-4DFD-A0D3-37D463985FF8}" destId="{69E81DBE-9624-4E1A-87A1-AED72DAECB67}" srcOrd="1" destOrd="0" presId="urn:microsoft.com/office/officeart/2005/8/layout/list1"/>
    <dgm:cxn modelId="{52539949-D070-4EEC-BD2E-A5FEFE27B7F6}" srcId="{86E05871-4A2C-4DFD-A0D3-37D463985FF8}" destId="{CB24FBE0-289B-4EE3-8863-9C2B0FFBF87E}" srcOrd="1" destOrd="0" parTransId="{0DFCE3A6-6030-49DA-8855-8A3AF527E747}" sibTransId="{C9D67F64-2F6A-4171-9E3A-E3A5DE8FD553}"/>
    <dgm:cxn modelId="{34ACA369-3932-428B-8B24-BDEBFA944748}" type="presOf" srcId="{86E05871-4A2C-4DFD-A0D3-37D463985FF8}" destId="{AB728D77-106E-4E9E-9E10-E6C64E5B611A}" srcOrd="0" destOrd="0" presId="urn:microsoft.com/office/officeart/2005/8/layout/list1"/>
    <dgm:cxn modelId="{3E91B986-5567-40C2-AB91-32613EB70B51}" type="presOf" srcId="{CB24FBE0-289B-4EE3-8863-9C2B0FFBF87E}" destId="{0297627C-5ED8-44F4-90A7-564249696ED8}" srcOrd="0" destOrd="1" presId="urn:microsoft.com/office/officeart/2005/8/layout/list1"/>
    <dgm:cxn modelId="{541DB3B6-9C92-444D-B796-79C52BB01A27}" type="presOf" srcId="{8B9935C4-D4D6-4DF6-A378-DFAC0081EFBA}" destId="{0297627C-5ED8-44F4-90A7-564249696ED8}" srcOrd="0" destOrd="0" presId="urn:microsoft.com/office/officeart/2005/8/layout/list1"/>
    <dgm:cxn modelId="{C86B29F4-6CA4-4656-A82F-25DEF46F62F1}" srcId="{86E05871-4A2C-4DFD-A0D3-37D463985FF8}" destId="{8B9935C4-D4D6-4DF6-A378-DFAC0081EFBA}" srcOrd="0" destOrd="0" parTransId="{9EBDF0D4-8BF6-413E-BF0C-BC9E5F42A9B3}" sibTransId="{C0963C07-0DE5-423A-B276-89B0E054AD6F}"/>
    <dgm:cxn modelId="{BA664B7A-6989-43A0-AFE4-36C594C43CD4}" type="presParOf" srcId="{7948C1B3-E556-499A-9FFE-41E7F022E909}" destId="{C42B940C-7AD7-4C01-A801-57898E39C2AA}" srcOrd="0" destOrd="0" presId="urn:microsoft.com/office/officeart/2005/8/layout/list1"/>
    <dgm:cxn modelId="{9BA27FA2-88DC-41D8-A236-A19A804252AA}" type="presParOf" srcId="{C42B940C-7AD7-4C01-A801-57898E39C2AA}" destId="{AB728D77-106E-4E9E-9E10-E6C64E5B611A}" srcOrd="0" destOrd="0" presId="urn:microsoft.com/office/officeart/2005/8/layout/list1"/>
    <dgm:cxn modelId="{2DEE67A1-DEAB-40CB-841E-AD05F97CE78E}" type="presParOf" srcId="{C42B940C-7AD7-4C01-A801-57898E39C2AA}" destId="{69E81DBE-9624-4E1A-87A1-AED72DAECB67}" srcOrd="1" destOrd="0" presId="urn:microsoft.com/office/officeart/2005/8/layout/list1"/>
    <dgm:cxn modelId="{EA4A4182-999B-43DD-9722-E15611EF3441}" type="presParOf" srcId="{7948C1B3-E556-499A-9FFE-41E7F022E909}" destId="{1EA96A73-0CCA-4059-8DBB-9AE9F7EC1EB9}" srcOrd="1" destOrd="0" presId="urn:microsoft.com/office/officeart/2005/8/layout/list1"/>
    <dgm:cxn modelId="{27E36C01-8979-44CB-9BD5-4E45F584410B}" type="presParOf" srcId="{7948C1B3-E556-499A-9FFE-41E7F022E909}" destId="{0297627C-5ED8-44F4-90A7-564249696ED8}"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CC227B-8384-4693-973D-92CC2A9C182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E211354-9935-4E08-B535-DB90A1D6FEA7}">
      <dgm:prSet/>
      <dgm:spPr>
        <a:solidFill>
          <a:srgbClr val="44546A"/>
        </a:solidFill>
      </dgm:spPr>
      <dgm:t>
        <a:bodyPr/>
        <a:lstStyle/>
        <a:p>
          <a:r>
            <a:rPr lang="en-US" b="1" baseline="0">
              <a:latin typeface="Segoe UI Light"/>
              <a:cs typeface="Segoe UI Light"/>
            </a:rPr>
            <a:t>Lightweight</a:t>
          </a:r>
          <a:endParaRPr lang="en-US" b="1" i="0" u="none" strike="noStrike" cap="none" baseline="0" noProof="0">
            <a:solidFill>
              <a:srgbClr val="010000"/>
            </a:solidFill>
            <a:latin typeface="Segoe UI Light"/>
            <a:cs typeface="Segoe UI Light"/>
          </a:endParaRPr>
        </a:p>
      </dgm:t>
    </dgm:pt>
    <dgm:pt modelId="{6EAE84C6-5F69-4506-95BE-A727372DEB46}" type="parTrans" cxnId="{330A77A5-5AE2-457B-BA2D-55FC43012589}">
      <dgm:prSet/>
      <dgm:spPr/>
      <dgm:t>
        <a:bodyPr/>
        <a:lstStyle/>
        <a:p>
          <a:endParaRPr lang="en-US"/>
        </a:p>
      </dgm:t>
    </dgm:pt>
    <dgm:pt modelId="{1F54E305-1FB0-4DCB-BEF3-7594FB68338A}" type="sibTrans" cxnId="{330A77A5-5AE2-457B-BA2D-55FC43012589}">
      <dgm:prSet/>
      <dgm:spPr/>
      <dgm:t>
        <a:bodyPr/>
        <a:lstStyle/>
        <a:p>
          <a:endParaRPr lang="en-US"/>
        </a:p>
      </dgm:t>
    </dgm:pt>
    <dgm:pt modelId="{599BFE71-F697-4DDD-A866-05D515369171}">
      <dgm:prSet/>
      <dgm:spPr>
        <a:solidFill>
          <a:schemeClr val="accent5">
            <a:lumMod val="75000"/>
            <a:alpha val="90000"/>
          </a:schemeClr>
        </a:solidFill>
      </dgm:spPr>
      <dgm:t>
        <a:bodyPr/>
        <a:lstStyle/>
        <a:p>
          <a:r>
            <a:rPr lang="en-US" baseline="0">
              <a:solidFill>
                <a:schemeClr val="bg1"/>
              </a:solidFill>
              <a:latin typeface="Segoe UI Light"/>
              <a:cs typeface="Segoe UI Light"/>
            </a:rPr>
            <a:t>Does not require the restart of SQL Server</a:t>
          </a:r>
          <a:endParaRPr lang="en-US">
            <a:solidFill>
              <a:schemeClr val="bg1"/>
            </a:solidFill>
            <a:latin typeface="Segoe UI Light"/>
            <a:cs typeface="Segoe UI Light"/>
          </a:endParaRPr>
        </a:p>
      </dgm:t>
    </dgm:pt>
    <dgm:pt modelId="{C4F161C5-68AC-467F-B03F-AE71671B73A8}" type="parTrans" cxnId="{308A482A-EA85-40C5-8D59-A78BB061BFA3}">
      <dgm:prSet/>
      <dgm:spPr/>
      <dgm:t>
        <a:bodyPr/>
        <a:lstStyle/>
        <a:p>
          <a:endParaRPr lang="en-US"/>
        </a:p>
      </dgm:t>
    </dgm:pt>
    <dgm:pt modelId="{778B5CFE-BDCF-40D3-915A-5EC49867EA4F}" type="sibTrans" cxnId="{308A482A-EA85-40C5-8D59-A78BB061BFA3}">
      <dgm:prSet/>
      <dgm:spPr/>
      <dgm:t>
        <a:bodyPr/>
        <a:lstStyle/>
        <a:p>
          <a:endParaRPr lang="en-US"/>
        </a:p>
      </dgm:t>
    </dgm:pt>
    <dgm:pt modelId="{E67277F9-C60A-4031-B210-1AE5B5D26216}">
      <dgm:prSet/>
      <dgm:spPr>
        <a:solidFill>
          <a:schemeClr val="accent5">
            <a:lumMod val="75000"/>
            <a:alpha val="90000"/>
          </a:schemeClr>
        </a:solidFill>
      </dgm:spPr>
      <dgm:t>
        <a:bodyPr/>
        <a:lstStyle/>
        <a:p>
          <a:r>
            <a:rPr lang="en-US" baseline="0">
              <a:solidFill>
                <a:schemeClr val="bg1"/>
              </a:solidFill>
              <a:latin typeface="Segoe UI Light"/>
              <a:cs typeface="Segoe UI Light"/>
            </a:rPr>
            <a:t>Supports only changing the license type and edition of SQL Server</a:t>
          </a:r>
          <a:endParaRPr lang="en-US">
            <a:solidFill>
              <a:schemeClr val="bg1"/>
            </a:solidFill>
            <a:latin typeface="Segoe UI Light"/>
            <a:cs typeface="Segoe UI Light"/>
          </a:endParaRPr>
        </a:p>
      </dgm:t>
    </dgm:pt>
    <dgm:pt modelId="{4034710A-5B31-4EEF-960D-CBA77C3BB2C0}" type="parTrans" cxnId="{2A0F5062-435E-45D9-867C-E2E0112FE2D8}">
      <dgm:prSet/>
      <dgm:spPr/>
      <dgm:t>
        <a:bodyPr/>
        <a:lstStyle/>
        <a:p>
          <a:endParaRPr lang="en-US"/>
        </a:p>
      </dgm:t>
    </dgm:pt>
    <dgm:pt modelId="{5D03D997-0D5B-480B-8BBD-969C946DC81F}" type="sibTrans" cxnId="{2A0F5062-435E-45D9-867C-E2E0112FE2D8}">
      <dgm:prSet/>
      <dgm:spPr/>
      <dgm:t>
        <a:bodyPr/>
        <a:lstStyle/>
        <a:p>
          <a:endParaRPr lang="en-US"/>
        </a:p>
      </dgm:t>
    </dgm:pt>
    <dgm:pt modelId="{F451EFBB-FABF-4186-99AC-86FC8861EF5E}">
      <dgm:prSet/>
      <dgm:spPr>
        <a:solidFill>
          <a:schemeClr val="accent5">
            <a:lumMod val="75000"/>
            <a:alpha val="90000"/>
          </a:schemeClr>
        </a:solidFill>
      </dgm:spPr>
      <dgm:t>
        <a:bodyPr/>
        <a:lstStyle/>
        <a:p>
          <a:r>
            <a:rPr lang="en-US" baseline="0">
              <a:solidFill>
                <a:schemeClr val="bg1"/>
              </a:solidFill>
              <a:latin typeface="Segoe UI Light"/>
              <a:cs typeface="Segoe UI Light"/>
            </a:rPr>
            <a:t>Use this option for SQL Server VMs with multiple instances, or participating in a failover cluster instance (FCI)</a:t>
          </a:r>
          <a:endParaRPr lang="en-US">
            <a:solidFill>
              <a:schemeClr val="bg1"/>
            </a:solidFill>
            <a:latin typeface="Segoe UI Light"/>
            <a:cs typeface="Segoe UI Light"/>
          </a:endParaRPr>
        </a:p>
      </dgm:t>
    </dgm:pt>
    <dgm:pt modelId="{46010135-96C5-4D20-802B-F5611A541E46}" type="parTrans" cxnId="{75EC2DEC-9D0C-49C3-8B13-6BA4CAC3B9C0}">
      <dgm:prSet/>
      <dgm:spPr/>
      <dgm:t>
        <a:bodyPr/>
        <a:lstStyle/>
        <a:p>
          <a:endParaRPr lang="en-US"/>
        </a:p>
      </dgm:t>
    </dgm:pt>
    <dgm:pt modelId="{CB3E7AB2-B172-4BEC-8767-43465B84E4C1}" type="sibTrans" cxnId="{75EC2DEC-9D0C-49C3-8B13-6BA4CAC3B9C0}">
      <dgm:prSet/>
      <dgm:spPr/>
      <dgm:t>
        <a:bodyPr/>
        <a:lstStyle/>
        <a:p>
          <a:endParaRPr lang="en-US"/>
        </a:p>
      </dgm:t>
    </dgm:pt>
    <dgm:pt modelId="{5E03B288-1398-407B-B99C-741C6B26FF72}">
      <dgm:prSet/>
      <dgm:spPr>
        <a:solidFill>
          <a:schemeClr val="accent5">
            <a:lumMod val="75000"/>
            <a:alpha val="90000"/>
          </a:schemeClr>
        </a:solidFill>
      </dgm:spPr>
      <dgm:t>
        <a:bodyPr/>
        <a:lstStyle/>
        <a:p>
          <a:r>
            <a:rPr lang="en-US" baseline="0">
              <a:solidFill>
                <a:schemeClr val="bg1"/>
              </a:solidFill>
              <a:latin typeface="Segoe UI Light"/>
              <a:cs typeface="Segoe UI Light"/>
            </a:rPr>
            <a:t>No impact to memory or CPU</a:t>
          </a:r>
          <a:endParaRPr lang="en-US">
            <a:solidFill>
              <a:schemeClr val="bg1"/>
            </a:solidFill>
            <a:latin typeface="Segoe UI Light"/>
            <a:cs typeface="Segoe UI Light"/>
          </a:endParaRPr>
        </a:p>
      </dgm:t>
    </dgm:pt>
    <dgm:pt modelId="{E778CB24-D867-4D73-A6DD-0740A475BCF8}" type="parTrans" cxnId="{DCE22092-A9EA-491B-A6E9-1C04DC0950A7}">
      <dgm:prSet/>
      <dgm:spPr/>
      <dgm:t>
        <a:bodyPr/>
        <a:lstStyle/>
        <a:p>
          <a:endParaRPr lang="en-US"/>
        </a:p>
      </dgm:t>
    </dgm:pt>
    <dgm:pt modelId="{8D9F5529-D78E-4793-9F36-EA97B310F23D}" type="sibTrans" cxnId="{DCE22092-A9EA-491B-A6E9-1C04DC0950A7}">
      <dgm:prSet/>
      <dgm:spPr/>
      <dgm:t>
        <a:bodyPr/>
        <a:lstStyle/>
        <a:p>
          <a:endParaRPr lang="en-US"/>
        </a:p>
      </dgm:t>
    </dgm:pt>
    <dgm:pt modelId="{5C78FB4D-FA4B-4272-ABBC-C65AE1224409}">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34D87A79-F045-4C17-AEB2-0F74323E015F}" type="parTrans" cxnId="{5EC9EB44-1887-4ED9-90EB-4DBD4316D181}">
      <dgm:prSet/>
      <dgm:spPr/>
      <dgm:t>
        <a:bodyPr/>
        <a:lstStyle/>
        <a:p>
          <a:endParaRPr lang="en-US"/>
        </a:p>
      </dgm:t>
    </dgm:pt>
    <dgm:pt modelId="{F54AB01F-799B-4713-89AA-CE6ADB20061E}" type="sibTrans" cxnId="{5EC9EB44-1887-4ED9-90EB-4DBD4316D181}">
      <dgm:prSet/>
      <dgm:spPr/>
      <dgm:t>
        <a:bodyPr/>
        <a:lstStyle/>
        <a:p>
          <a:endParaRPr lang="en-US"/>
        </a:p>
      </dgm:t>
    </dgm:pt>
    <dgm:pt modelId="{1FE13B75-EEC0-41BC-81CC-B70FF064A35A}">
      <dgm:prSet/>
      <dgm:spPr>
        <a:solidFill>
          <a:schemeClr val="accent5">
            <a:lumMod val="75000"/>
            <a:alpha val="90000"/>
          </a:schemeClr>
        </a:solidFill>
      </dgm:spPr>
      <dgm:t>
        <a:bodyPr/>
        <a:lstStyle/>
        <a:p>
          <a:r>
            <a:rPr lang="en-US" baseline="0">
              <a:solidFill>
                <a:schemeClr val="bg1"/>
              </a:solidFill>
              <a:latin typeface="Segoe UI Light"/>
              <a:cs typeface="Segoe UI Light"/>
            </a:rPr>
            <a:t>It is recommended to register your SQL Server VM in lightweight mode first, and then upgrade to Full mode during a scheduled maintenance window</a:t>
          </a:r>
          <a:r>
            <a:rPr lang="en-US">
              <a:solidFill>
                <a:schemeClr val="bg1"/>
              </a:solidFill>
              <a:latin typeface="Segoe UI Light"/>
              <a:cs typeface="Segoe UI Light"/>
            </a:rPr>
            <a:t>.</a:t>
          </a:r>
        </a:p>
      </dgm:t>
    </dgm:pt>
    <dgm:pt modelId="{83453A42-B596-43D8-BB57-308276EC2AC9}" type="parTrans" cxnId="{A43489DE-1A7A-4BF1-ACE6-C2DDCC4E5182}">
      <dgm:prSet/>
      <dgm:spPr/>
      <dgm:t>
        <a:bodyPr/>
        <a:lstStyle/>
        <a:p>
          <a:endParaRPr lang="en-US"/>
        </a:p>
      </dgm:t>
    </dgm:pt>
    <dgm:pt modelId="{86581D2E-8D6E-4F9D-9728-723F2FA0E9D2}" type="sibTrans" cxnId="{A43489DE-1A7A-4BF1-ACE6-C2DDCC4E5182}">
      <dgm:prSet/>
      <dgm:spPr/>
      <dgm:t>
        <a:bodyPr/>
        <a:lstStyle/>
        <a:p>
          <a:endParaRPr lang="en-US"/>
        </a:p>
      </dgm:t>
    </dgm:pt>
    <dgm:pt modelId="{10563E08-09C7-4B37-AEC4-A182A9F21BC0}">
      <dgm:prSet/>
      <dgm:spPr>
        <a:solidFill>
          <a:srgbClr val="44546A"/>
        </a:solidFill>
      </dgm:spPr>
      <dgm:t>
        <a:bodyPr/>
        <a:lstStyle/>
        <a:p>
          <a:r>
            <a:rPr lang="en-US" b="1" baseline="0">
              <a:latin typeface="Segoe UI Light"/>
              <a:cs typeface="Segoe UI Light"/>
            </a:rPr>
            <a:t>Full</a:t>
          </a:r>
          <a:endParaRPr lang="en-US" b="1">
            <a:latin typeface="Segoe UI Light"/>
            <a:cs typeface="Segoe UI Light"/>
          </a:endParaRPr>
        </a:p>
      </dgm:t>
    </dgm:pt>
    <dgm:pt modelId="{41D8AC45-E0A5-452E-83BB-90C42DE8F6BC}" type="parTrans" cxnId="{337C20CD-BC0F-4D82-8C71-A20C8EEABB9C}">
      <dgm:prSet/>
      <dgm:spPr/>
      <dgm:t>
        <a:bodyPr/>
        <a:lstStyle/>
        <a:p>
          <a:endParaRPr lang="en-US"/>
        </a:p>
      </dgm:t>
    </dgm:pt>
    <dgm:pt modelId="{1A82DB8A-6B62-45B6-8508-33A8310CFEFC}" type="sibTrans" cxnId="{337C20CD-BC0F-4D82-8C71-A20C8EEABB9C}">
      <dgm:prSet/>
      <dgm:spPr/>
      <dgm:t>
        <a:bodyPr/>
        <a:lstStyle/>
        <a:p>
          <a:endParaRPr lang="en-US"/>
        </a:p>
      </dgm:t>
    </dgm:pt>
    <dgm:pt modelId="{375FBF01-87B1-4CEE-9994-3EA1EED8FD9E}">
      <dgm:prSet/>
      <dgm:spPr>
        <a:solidFill>
          <a:schemeClr val="accent5">
            <a:lumMod val="75000"/>
            <a:alpha val="90000"/>
          </a:schemeClr>
        </a:solidFill>
      </dgm:spPr>
      <dgm:t>
        <a:bodyPr/>
        <a:lstStyle/>
        <a:p>
          <a:r>
            <a:rPr lang="en-US" baseline="0">
              <a:solidFill>
                <a:schemeClr val="bg1"/>
              </a:solidFill>
              <a:latin typeface="Segoe UI Light"/>
              <a:cs typeface="Segoe UI Light"/>
            </a:rPr>
            <a:t>Does not require the restart of SQL Server</a:t>
          </a:r>
          <a:endParaRPr lang="en-US">
            <a:solidFill>
              <a:schemeClr val="bg1"/>
            </a:solidFill>
            <a:latin typeface="Segoe UI Light"/>
            <a:cs typeface="Segoe UI Light"/>
          </a:endParaRPr>
        </a:p>
      </dgm:t>
    </dgm:pt>
    <dgm:pt modelId="{56333A82-6834-4D6F-A406-4BBA907651A0}" type="parTrans" cxnId="{9F18B029-837E-456E-8DFC-E71A060102F8}">
      <dgm:prSet/>
      <dgm:spPr/>
      <dgm:t>
        <a:bodyPr/>
        <a:lstStyle/>
        <a:p>
          <a:endParaRPr lang="en-US"/>
        </a:p>
      </dgm:t>
    </dgm:pt>
    <dgm:pt modelId="{661D95C6-D058-4DDE-89DC-13348A5591D8}" type="sibTrans" cxnId="{9F18B029-837E-456E-8DFC-E71A060102F8}">
      <dgm:prSet/>
      <dgm:spPr/>
      <dgm:t>
        <a:bodyPr/>
        <a:lstStyle/>
        <a:p>
          <a:endParaRPr lang="en-US"/>
        </a:p>
      </dgm:t>
    </dgm:pt>
    <dgm:pt modelId="{AAB128C4-8899-4C93-9EC0-D2A67004635C}">
      <dgm:prSet/>
      <dgm:spPr>
        <a:solidFill>
          <a:schemeClr val="accent5">
            <a:lumMod val="75000"/>
            <a:alpha val="90000"/>
          </a:schemeClr>
        </a:solidFill>
      </dgm:spPr>
      <dgm:t>
        <a:bodyPr/>
        <a:lstStyle/>
        <a:p>
          <a:r>
            <a:rPr lang="en-US" baseline="0">
              <a:solidFill>
                <a:schemeClr val="bg1"/>
              </a:solidFill>
              <a:latin typeface="Segoe UI Light"/>
              <a:cs typeface="Segoe UI Light"/>
            </a:rPr>
            <a:t>Supports all functionality</a:t>
          </a:r>
          <a:endParaRPr lang="en-US">
            <a:solidFill>
              <a:schemeClr val="bg1"/>
            </a:solidFill>
            <a:latin typeface="Segoe UI Light"/>
            <a:cs typeface="Segoe UI Light"/>
          </a:endParaRPr>
        </a:p>
      </dgm:t>
    </dgm:pt>
    <dgm:pt modelId="{2ADFFEA3-2B19-4B20-8A90-B58BF7FB80A9}" type="parTrans" cxnId="{C8E0CFBB-9B89-4DC2-A436-2A2B475A6E2D}">
      <dgm:prSet/>
      <dgm:spPr/>
      <dgm:t>
        <a:bodyPr/>
        <a:lstStyle/>
        <a:p>
          <a:endParaRPr lang="en-US"/>
        </a:p>
      </dgm:t>
    </dgm:pt>
    <dgm:pt modelId="{310C6BD8-B741-4557-8DCA-7C03453BFD46}" type="sibTrans" cxnId="{C8E0CFBB-9B89-4DC2-A436-2A2B475A6E2D}">
      <dgm:prSet/>
      <dgm:spPr/>
      <dgm:t>
        <a:bodyPr/>
        <a:lstStyle/>
        <a:p>
          <a:endParaRPr lang="en-US"/>
        </a:p>
      </dgm:t>
    </dgm:pt>
    <dgm:pt modelId="{65ABA7BB-1921-431A-B136-D47AE3624FDB}">
      <dgm:prSet/>
      <dgm:spPr>
        <a:solidFill>
          <a:schemeClr val="accent5">
            <a:lumMod val="75000"/>
            <a:alpha val="90000"/>
          </a:schemeClr>
        </a:solidFill>
      </dgm:spPr>
      <dgm:t>
        <a:bodyPr/>
        <a:lstStyle/>
        <a:p>
          <a:r>
            <a:rPr lang="en-US" baseline="0">
              <a:solidFill>
                <a:schemeClr val="bg1"/>
              </a:solidFill>
              <a:latin typeface="Segoe UI Light"/>
              <a:cs typeface="Segoe UI Light"/>
            </a:rPr>
            <a:t>Use it for managing a SQL Server VM with a single instance</a:t>
          </a:r>
          <a:endParaRPr lang="en-US">
            <a:solidFill>
              <a:schemeClr val="bg1"/>
            </a:solidFill>
            <a:latin typeface="Segoe UI Light"/>
            <a:cs typeface="Segoe UI Light"/>
          </a:endParaRPr>
        </a:p>
      </dgm:t>
    </dgm:pt>
    <dgm:pt modelId="{27C8A04F-279E-4C7F-98D7-D9ED08915BC4}" type="parTrans" cxnId="{FBD17DE6-F2D5-4372-8223-D7364820A75D}">
      <dgm:prSet/>
      <dgm:spPr/>
      <dgm:t>
        <a:bodyPr/>
        <a:lstStyle/>
        <a:p>
          <a:endParaRPr lang="en-US"/>
        </a:p>
      </dgm:t>
    </dgm:pt>
    <dgm:pt modelId="{E6A9EADA-6AAB-4F0F-906D-09B85A1F02AD}" type="sibTrans" cxnId="{FBD17DE6-F2D5-4372-8223-D7364820A75D}">
      <dgm:prSet/>
      <dgm:spPr/>
      <dgm:t>
        <a:bodyPr/>
        <a:lstStyle/>
        <a:p>
          <a:endParaRPr lang="en-US"/>
        </a:p>
      </dgm:t>
    </dgm:pt>
    <dgm:pt modelId="{37CACD7B-9B73-450F-B2A4-E9714DA27280}">
      <dgm:prSet/>
      <dgm:spPr>
        <a:solidFill>
          <a:schemeClr val="accent5">
            <a:lumMod val="75000"/>
            <a:alpha val="90000"/>
          </a:schemeClr>
        </a:solidFill>
      </dgm:spPr>
      <dgm:t>
        <a:bodyPr/>
        <a:lstStyle/>
        <a:p>
          <a:r>
            <a:rPr lang="en-US" baseline="0">
              <a:solidFill>
                <a:schemeClr val="bg1"/>
              </a:solidFill>
              <a:latin typeface="Segoe UI Light"/>
              <a:cs typeface="Segoe UI Light"/>
            </a:rPr>
            <a:t>Installs two windows services that have a minimal impact to memory and CPU</a:t>
          </a:r>
          <a:endParaRPr lang="en-US">
            <a:solidFill>
              <a:schemeClr val="bg1"/>
            </a:solidFill>
            <a:latin typeface="Segoe UI Light"/>
            <a:cs typeface="Segoe UI Light"/>
          </a:endParaRPr>
        </a:p>
      </dgm:t>
    </dgm:pt>
    <dgm:pt modelId="{F709BFA8-7025-4333-A2C9-2E62506E358B}" type="parTrans" cxnId="{428EE6AE-BE1F-420A-931F-97D559978965}">
      <dgm:prSet/>
      <dgm:spPr/>
      <dgm:t>
        <a:bodyPr/>
        <a:lstStyle/>
        <a:p>
          <a:endParaRPr lang="en-US"/>
        </a:p>
      </dgm:t>
    </dgm:pt>
    <dgm:pt modelId="{792CF26E-4769-4ABD-820D-459AA6AE1361}" type="sibTrans" cxnId="{428EE6AE-BE1F-420A-931F-97D559978965}">
      <dgm:prSet/>
      <dgm:spPr/>
      <dgm:t>
        <a:bodyPr/>
        <a:lstStyle/>
        <a:p>
          <a:endParaRPr lang="en-US"/>
        </a:p>
      </dgm:t>
    </dgm:pt>
    <dgm:pt modelId="{576F1509-B34E-4FB1-964F-662028F5D72D}">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604765F0-8229-4CA2-9231-09945C1BDD8D}" type="parTrans" cxnId="{EF867982-59B7-4AF5-BE64-A3EBC7891A76}">
      <dgm:prSet/>
      <dgm:spPr/>
      <dgm:t>
        <a:bodyPr/>
        <a:lstStyle/>
        <a:p>
          <a:endParaRPr lang="en-US"/>
        </a:p>
      </dgm:t>
    </dgm:pt>
    <dgm:pt modelId="{D5A03F0F-D5CA-4BD4-B88E-D24F0A2E1A9F}" type="sibTrans" cxnId="{EF867982-59B7-4AF5-BE64-A3EBC7891A76}">
      <dgm:prSet/>
      <dgm:spPr/>
      <dgm:t>
        <a:bodyPr/>
        <a:lstStyle/>
        <a:p>
          <a:endParaRPr lang="en-US"/>
        </a:p>
      </dgm:t>
    </dgm:pt>
    <dgm:pt modelId="{E4DA5F4F-516A-4CF1-AD22-58CB277A737F}">
      <dgm:prSet/>
      <dgm:spPr>
        <a:solidFill>
          <a:srgbClr val="44546A"/>
        </a:solidFill>
      </dgm:spPr>
      <dgm:t>
        <a:bodyPr/>
        <a:lstStyle/>
        <a:p>
          <a:pPr rtl="0"/>
          <a:r>
            <a:rPr lang="en-US" b="1" baseline="0">
              <a:latin typeface="Segoe UI Light"/>
              <a:cs typeface="Segoe UI Light"/>
            </a:rPr>
            <a:t>NoAgent </a:t>
          </a:r>
          <a:endParaRPr lang="en-US" b="1">
            <a:latin typeface="Segoe UI Light"/>
            <a:cs typeface="Segoe UI Light"/>
          </a:endParaRPr>
        </a:p>
      </dgm:t>
    </dgm:pt>
    <dgm:pt modelId="{12409A70-EAA3-4E92-AD41-E13686A417BD}" type="parTrans" cxnId="{9E1B34FF-0108-436A-A62B-5D0DE07633AD}">
      <dgm:prSet/>
      <dgm:spPr/>
      <dgm:t>
        <a:bodyPr/>
        <a:lstStyle/>
        <a:p>
          <a:endParaRPr lang="en-US"/>
        </a:p>
      </dgm:t>
    </dgm:pt>
    <dgm:pt modelId="{CB14B361-5B98-4F52-975F-79B2F6AC7602}" type="sibTrans" cxnId="{9E1B34FF-0108-436A-A62B-5D0DE07633AD}">
      <dgm:prSet/>
      <dgm:spPr/>
      <dgm:t>
        <a:bodyPr/>
        <a:lstStyle/>
        <a:p>
          <a:endParaRPr lang="en-US"/>
        </a:p>
      </dgm:t>
    </dgm:pt>
    <dgm:pt modelId="{BC5A8528-8D4B-45ED-99CE-80F25FEFABCD}">
      <dgm:prSet/>
      <dgm:spPr>
        <a:solidFill>
          <a:schemeClr val="accent5">
            <a:lumMod val="75000"/>
            <a:alpha val="90000"/>
          </a:schemeClr>
        </a:solidFill>
      </dgm:spPr>
      <dgm:t>
        <a:bodyPr/>
        <a:lstStyle/>
        <a:p>
          <a:r>
            <a:rPr lang="en-US" baseline="0">
              <a:solidFill>
                <a:schemeClr val="bg1"/>
              </a:solidFill>
              <a:latin typeface="Segoe UI Light"/>
              <a:cs typeface="Segoe UI Light"/>
            </a:rPr>
            <a:t>Dedicated </a:t>
          </a:r>
          <a:r>
            <a:rPr lang="en-US" b="1" u="sng" baseline="0">
              <a:solidFill>
                <a:schemeClr val="bg1"/>
              </a:solidFill>
              <a:latin typeface="Segoe UI Light"/>
              <a:cs typeface="Segoe UI Light"/>
            </a:rPr>
            <a:t>only</a:t>
          </a:r>
          <a:r>
            <a:rPr lang="en-US" baseline="0">
              <a:solidFill>
                <a:schemeClr val="bg1"/>
              </a:solidFill>
              <a:latin typeface="Segoe UI Light"/>
              <a:cs typeface="Segoe UI Light"/>
            </a:rPr>
            <a:t> for SQL Server 2008 and SQL Server 2008 R2 installed on Windows Server 2008</a:t>
          </a:r>
          <a:endParaRPr lang="en-US">
            <a:solidFill>
              <a:schemeClr val="bg1"/>
            </a:solidFill>
            <a:latin typeface="Segoe UI Light"/>
            <a:cs typeface="Segoe UI Light"/>
          </a:endParaRPr>
        </a:p>
      </dgm:t>
    </dgm:pt>
    <dgm:pt modelId="{16FA3036-795E-4C3E-A476-3EE626D832A5}" type="parTrans" cxnId="{3A46390B-FF1B-429D-B49B-CB0FFF943F0F}">
      <dgm:prSet/>
      <dgm:spPr/>
      <dgm:t>
        <a:bodyPr/>
        <a:lstStyle/>
        <a:p>
          <a:endParaRPr lang="en-US"/>
        </a:p>
      </dgm:t>
    </dgm:pt>
    <dgm:pt modelId="{54B48772-6AD1-49A5-B5F9-A0EA253D0E2E}" type="sibTrans" cxnId="{3A46390B-FF1B-429D-B49B-CB0FFF943F0F}">
      <dgm:prSet/>
      <dgm:spPr/>
      <dgm:t>
        <a:bodyPr/>
        <a:lstStyle/>
        <a:p>
          <a:endParaRPr lang="en-US"/>
        </a:p>
      </dgm:t>
    </dgm:pt>
    <dgm:pt modelId="{CC8320DB-4EF4-4D84-90F8-ED3B49FC2422}">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77C6A9D8-7B66-4137-AFF6-8F0ED2A7577C}" type="parTrans" cxnId="{BE1F6A5A-3FC3-4BB8-B611-F850EF1A855D}">
      <dgm:prSet/>
      <dgm:spPr/>
      <dgm:t>
        <a:bodyPr/>
        <a:lstStyle/>
        <a:p>
          <a:endParaRPr lang="en-US"/>
        </a:p>
      </dgm:t>
    </dgm:pt>
    <dgm:pt modelId="{E4BBA1E6-8FD8-4FA1-8DA7-B7CA50050A3E}" type="sibTrans" cxnId="{BE1F6A5A-3FC3-4BB8-B611-F850EF1A855D}">
      <dgm:prSet/>
      <dgm:spPr/>
      <dgm:t>
        <a:bodyPr/>
        <a:lstStyle/>
        <a:p>
          <a:endParaRPr lang="en-US"/>
        </a:p>
      </dgm:t>
    </dgm:pt>
    <dgm:pt modelId="{33A3D08F-BC3B-4632-87BC-1345E2C0AFE7}" type="pres">
      <dgm:prSet presAssocID="{42CC227B-8384-4693-973D-92CC2A9C1826}" presName="Name0" presStyleCnt="0">
        <dgm:presLayoutVars>
          <dgm:dir/>
          <dgm:animLvl val="lvl"/>
          <dgm:resizeHandles val="exact"/>
        </dgm:presLayoutVars>
      </dgm:prSet>
      <dgm:spPr/>
    </dgm:pt>
    <dgm:pt modelId="{B944937E-2888-40A5-BCD8-7B6CF89CE96B}" type="pres">
      <dgm:prSet presAssocID="{BE211354-9935-4E08-B535-DB90A1D6FEA7}" presName="composite" presStyleCnt="0"/>
      <dgm:spPr/>
    </dgm:pt>
    <dgm:pt modelId="{51E78EE9-C0FA-40A1-B9C7-8C0E7F5AE4AD}" type="pres">
      <dgm:prSet presAssocID="{BE211354-9935-4E08-B535-DB90A1D6FEA7}" presName="parTx" presStyleLbl="alignNode1" presStyleIdx="0" presStyleCnt="3">
        <dgm:presLayoutVars>
          <dgm:chMax val="0"/>
          <dgm:chPref val="0"/>
          <dgm:bulletEnabled val="1"/>
        </dgm:presLayoutVars>
      </dgm:prSet>
      <dgm:spPr/>
    </dgm:pt>
    <dgm:pt modelId="{B593BA17-5CBD-4BF2-B2A2-BB449EE9B5F8}" type="pres">
      <dgm:prSet presAssocID="{BE211354-9935-4E08-B535-DB90A1D6FEA7}" presName="desTx" presStyleLbl="alignAccFollowNode1" presStyleIdx="0" presStyleCnt="3">
        <dgm:presLayoutVars>
          <dgm:bulletEnabled val="1"/>
        </dgm:presLayoutVars>
      </dgm:prSet>
      <dgm:spPr/>
    </dgm:pt>
    <dgm:pt modelId="{71CE43BB-3334-419D-B8CC-FFCE4F09B0BA}" type="pres">
      <dgm:prSet presAssocID="{1F54E305-1FB0-4DCB-BEF3-7594FB68338A}" presName="space" presStyleCnt="0"/>
      <dgm:spPr/>
    </dgm:pt>
    <dgm:pt modelId="{5D4A8E7C-D2C3-4528-BEED-C2EA83AE6287}" type="pres">
      <dgm:prSet presAssocID="{10563E08-09C7-4B37-AEC4-A182A9F21BC0}" presName="composite" presStyleCnt="0"/>
      <dgm:spPr/>
    </dgm:pt>
    <dgm:pt modelId="{EA8DAE8D-9310-4B58-83C0-DFC4B4C10C4A}" type="pres">
      <dgm:prSet presAssocID="{10563E08-09C7-4B37-AEC4-A182A9F21BC0}" presName="parTx" presStyleLbl="alignNode1" presStyleIdx="1" presStyleCnt="3">
        <dgm:presLayoutVars>
          <dgm:chMax val="0"/>
          <dgm:chPref val="0"/>
          <dgm:bulletEnabled val="1"/>
        </dgm:presLayoutVars>
      </dgm:prSet>
      <dgm:spPr/>
    </dgm:pt>
    <dgm:pt modelId="{9D37E96D-C958-4668-B525-749CC359F4C0}" type="pres">
      <dgm:prSet presAssocID="{10563E08-09C7-4B37-AEC4-A182A9F21BC0}" presName="desTx" presStyleLbl="alignAccFollowNode1" presStyleIdx="1" presStyleCnt="3">
        <dgm:presLayoutVars>
          <dgm:bulletEnabled val="1"/>
        </dgm:presLayoutVars>
      </dgm:prSet>
      <dgm:spPr/>
    </dgm:pt>
    <dgm:pt modelId="{3B06A4CD-E841-4D64-B399-83BAD8098017}" type="pres">
      <dgm:prSet presAssocID="{1A82DB8A-6B62-45B6-8508-33A8310CFEFC}" presName="space" presStyleCnt="0"/>
      <dgm:spPr/>
    </dgm:pt>
    <dgm:pt modelId="{220501D9-38BE-4E1F-BB6A-A686277C8D37}" type="pres">
      <dgm:prSet presAssocID="{E4DA5F4F-516A-4CF1-AD22-58CB277A737F}" presName="composite" presStyleCnt="0"/>
      <dgm:spPr/>
    </dgm:pt>
    <dgm:pt modelId="{CE9C236D-74E1-4B0B-B21F-5B5B41B91948}" type="pres">
      <dgm:prSet presAssocID="{E4DA5F4F-516A-4CF1-AD22-58CB277A737F}" presName="parTx" presStyleLbl="alignNode1" presStyleIdx="2" presStyleCnt="3">
        <dgm:presLayoutVars>
          <dgm:chMax val="0"/>
          <dgm:chPref val="0"/>
          <dgm:bulletEnabled val="1"/>
        </dgm:presLayoutVars>
      </dgm:prSet>
      <dgm:spPr/>
    </dgm:pt>
    <dgm:pt modelId="{BAD92947-F9CF-4F00-A92B-CF335B68476C}" type="pres">
      <dgm:prSet presAssocID="{E4DA5F4F-516A-4CF1-AD22-58CB277A737F}" presName="desTx" presStyleLbl="alignAccFollowNode1" presStyleIdx="2" presStyleCnt="3">
        <dgm:presLayoutVars>
          <dgm:bulletEnabled val="1"/>
        </dgm:presLayoutVars>
      </dgm:prSet>
      <dgm:spPr/>
    </dgm:pt>
  </dgm:ptLst>
  <dgm:cxnLst>
    <dgm:cxn modelId="{94DD6805-5F75-4156-B1EC-89BE8234008A}" type="presOf" srcId="{42CC227B-8384-4693-973D-92CC2A9C1826}" destId="{33A3D08F-BC3B-4632-87BC-1345E2C0AFE7}" srcOrd="0" destOrd="0" presId="urn:microsoft.com/office/officeart/2005/8/layout/hList1"/>
    <dgm:cxn modelId="{3A46390B-FF1B-429D-B49B-CB0FFF943F0F}" srcId="{E4DA5F4F-516A-4CF1-AD22-58CB277A737F}" destId="{BC5A8528-8D4B-45ED-99CE-80F25FEFABCD}" srcOrd="0" destOrd="0" parTransId="{16FA3036-795E-4C3E-A476-3EE626D832A5}" sibTransId="{54B48772-6AD1-49A5-B5F9-A0EA253D0E2E}"/>
    <dgm:cxn modelId="{9F18B029-837E-456E-8DFC-E71A060102F8}" srcId="{10563E08-09C7-4B37-AEC4-A182A9F21BC0}" destId="{375FBF01-87B1-4CEE-9994-3EA1EED8FD9E}" srcOrd="0" destOrd="0" parTransId="{56333A82-6834-4D6F-A406-4BBA907651A0}" sibTransId="{661D95C6-D058-4DDE-89DC-13348A5591D8}"/>
    <dgm:cxn modelId="{308A482A-EA85-40C5-8D59-A78BB061BFA3}" srcId="{BE211354-9935-4E08-B535-DB90A1D6FEA7}" destId="{599BFE71-F697-4DDD-A866-05D515369171}" srcOrd="0" destOrd="0" parTransId="{C4F161C5-68AC-467F-B03F-AE71671B73A8}" sibTransId="{778B5CFE-BDCF-40D3-915A-5EC49867EA4F}"/>
    <dgm:cxn modelId="{AB6E432C-8476-4878-8FA4-3F05A07355A3}" type="presOf" srcId="{F451EFBB-FABF-4186-99AC-86FC8861EF5E}" destId="{B593BA17-5CBD-4BF2-B2A2-BB449EE9B5F8}" srcOrd="0" destOrd="2" presId="urn:microsoft.com/office/officeart/2005/8/layout/hList1"/>
    <dgm:cxn modelId="{F0D2F432-04C3-45B4-B42D-E1AC0901B37D}" type="presOf" srcId="{375FBF01-87B1-4CEE-9994-3EA1EED8FD9E}" destId="{9D37E96D-C958-4668-B525-749CC359F4C0}" srcOrd="0" destOrd="0" presId="urn:microsoft.com/office/officeart/2005/8/layout/hList1"/>
    <dgm:cxn modelId="{2A0F5062-435E-45D9-867C-E2E0112FE2D8}" srcId="{BE211354-9935-4E08-B535-DB90A1D6FEA7}" destId="{E67277F9-C60A-4031-B210-1AE5B5D26216}" srcOrd="1" destOrd="0" parTransId="{4034710A-5B31-4EEF-960D-CBA77C3BB2C0}" sibTransId="{5D03D997-0D5B-480B-8BBD-969C946DC81F}"/>
    <dgm:cxn modelId="{C1DBC242-1890-4955-A50A-BB27D0508A09}" type="presOf" srcId="{E67277F9-C60A-4031-B210-1AE5B5D26216}" destId="{B593BA17-5CBD-4BF2-B2A2-BB449EE9B5F8}" srcOrd="0" destOrd="1" presId="urn:microsoft.com/office/officeart/2005/8/layout/hList1"/>
    <dgm:cxn modelId="{5EC9EB44-1887-4ED9-90EB-4DBD4316D181}" srcId="{BE211354-9935-4E08-B535-DB90A1D6FEA7}" destId="{5C78FB4D-FA4B-4272-ABBC-C65AE1224409}" srcOrd="4" destOrd="0" parTransId="{34D87A79-F045-4C17-AEB2-0F74323E015F}" sibTransId="{F54AB01F-799B-4713-89AA-CE6ADB20061E}"/>
    <dgm:cxn modelId="{F5D93246-75EB-4FA1-BD03-3C1B269E9DFB}" type="presOf" srcId="{5C78FB4D-FA4B-4272-ABBC-C65AE1224409}" destId="{B593BA17-5CBD-4BF2-B2A2-BB449EE9B5F8}" srcOrd="0" destOrd="4" presId="urn:microsoft.com/office/officeart/2005/8/layout/hList1"/>
    <dgm:cxn modelId="{19FEA96C-46B2-4E83-9E76-77E26076D01E}" type="presOf" srcId="{37CACD7B-9B73-450F-B2A4-E9714DA27280}" destId="{9D37E96D-C958-4668-B525-749CC359F4C0}" srcOrd="0" destOrd="3" presId="urn:microsoft.com/office/officeart/2005/8/layout/hList1"/>
    <dgm:cxn modelId="{79D57253-22DF-430A-9A16-F8DA46C42F45}" type="presOf" srcId="{AAB128C4-8899-4C93-9EC0-D2A67004635C}" destId="{9D37E96D-C958-4668-B525-749CC359F4C0}" srcOrd="0" destOrd="1" presId="urn:microsoft.com/office/officeart/2005/8/layout/hList1"/>
    <dgm:cxn modelId="{99B37D56-9FE6-4EA8-9C27-3CA15A73BFE5}" type="presOf" srcId="{599BFE71-F697-4DDD-A866-05D515369171}" destId="{B593BA17-5CBD-4BF2-B2A2-BB449EE9B5F8}" srcOrd="0" destOrd="0" presId="urn:microsoft.com/office/officeart/2005/8/layout/hList1"/>
    <dgm:cxn modelId="{8D086C78-A51C-443E-8F60-B5BBDF41A334}" type="presOf" srcId="{E4DA5F4F-516A-4CF1-AD22-58CB277A737F}" destId="{CE9C236D-74E1-4B0B-B21F-5B5B41B91948}" srcOrd="0" destOrd="0" presId="urn:microsoft.com/office/officeart/2005/8/layout/hList1"/>
    <dgm:cxn modelId="{BE1F6A5A-3FC3-4BB8-B611-F850EF1A855D}" srcId="{E4DA5F4F-516A-4CF1-AD22-58CB277A737F}" destId="{CC8320DB-4EF4-4D84-90F8-ED3B49FC2422}" srcOrd="1" destOrd="0" parTransId="{77C6A9D8-7B66-4137-AFF6-8F0ED2A7577C}" sibTransId="{E4BBA1E6-8FD8-4FA1-8DA7-B7CA50050A3E}"/>
    <dgm:cxn modelId="{AFB8F27C-EB7A-4456-8755-47EFB5294986}" type="presOf" srcId="{576F1509-B34E-4FB1-964F-662028F5D72D}" destId="{9D37E96D-C958-4668-B525-749CC359F4C0}" srcOrd="0" destOrd="4" presId="urn:microsoft.com/office/officeart/2005/8/layout/hList1"/>
    <dgm:cxn modelId="{EF867982-59B7-4AF5-BE64-A3EBC7891A76}" srcId="{10563E08-09C7-4B37-AEC4-A182A9F21BC0}" destId="{576F1509-B34E-4FB1-964F-662028F5D72D}" srcOrd="4" destOrd="0" parTransId="{604765F0-8229-4CA2-9231-09945C1BDD8D}" sibTransId="{D5A03F0F-D5CA-4BD4-B88E-D24F0A2E1A9F}"/>
    <dgm:cxn modelId="{DCE22092-A9EA-491B-A6E9-1C04DC0950A7}" srcId="{BE211354-9935-4E08-B535-DB90A1D6FEA7}" destId="{5E03B288-1398-407B-B99C-741C6B26FF72}" srcOrd="3" destOrd="0" parTransId="{E778CB24-D867-4D73-A6DD-0740A475BCF8}" sibTransId="{8D9F5529-D78E-4793-9F36-EA97B310F23D}"/>
    <dgm:cxn modelId="{330A77A5-5AE2-457B-BA2D-55FC43012589}" srcId="{42CC227B-8384-4693-973D-92CC2A9C1826}" destId="{BE211354-9935-4E08-B535-DB90A1D6FEA7}" srcOrd="0" destOrd="0" parTransId="{6EAE84C6-5F69-4506-95BE-A727372DEB46}" sibTransId="{1F54E305-1FB0-4DCB-BEF3-7594FB68338A}"/>
    <dgm:cxn modelId="{FC6793A7-A1ED-445D-9069-B7E3C67A732E}" type="presOf" srcId="{10563E08-09C7-4B37-AEC4-A182A9F21BC0}" destId="{EA8DAE8D-9310-4B58-83C0-DFC4B4C10C4A}" srcOrd="0" destOrd="0" presId="urn:microsoft.com/office/officeart/2005/8/layout/hList1"/>
    <dgm:cxn modelId="{34810EAE-510B-41A5-847D-3FF32CC4431F}" type="presOf" srcId="{65ABA7BB-1921-431A-B136-D47AE3624FDB}" destId="{9D37E96D-C958-4668-B525-749CC359F4C0}" srcOrd="0" destOrd="2" presId="urn:microsoft.com/office/officeart/2005/8/layout/hList1"/>
    <dgm:cxn modelId="{428EE6AE-BE1F-420A-931F-97D559978965}" srcId="{10563E08-09C7-4B37-AEC4-A182A9F21BC0}" destId="{37CACD7B-9B73-450F-B2A4-E9714DA27280}" srcOrd="3" destOrd="0" parTransId="{F709BFA8-7025-4333-A2C9-2E62506E358B}" sibTransId="{792CF26E-4769-4ABD-820D-459AA6AE1361}"/>
    <dgm:cxn modelId="{C8E0CFBB-9B89-4DC2-A436-2A2B475A6E2D}" srcId="{10563E08-09C7-4B37-AEC4-A182A9F21BC0}" destId="{AAB128C4-8899-4C93-9EC0-D2A67004635C}" srcOrd="1" destOrd="0" parTransId="{2ADFFEA3-2B19-4B20-8A90-B58BF7FB80A9}" sibTransId="{310C6BD8-B741-4557-8DCA-7C03453BFD46}"/>
    <dgm:cxn modelId="{BF63ACC4-605C-4F29-AAB7-ECBCC98E4568}" type="presOf" srcId="{BE211354-9935-4E08-B535-DB90A1D6FEA7}" destId="{51E78EE9-C0FA-40A1-B9C7-8C0E7F5AE4AD}" srcOrd="0" destOrd="0" presId="urn:microsoft.com/office/officeart/2005/8/layout/hList1"/>
    <dgm:cxn modelId="{FD9AB8C4-12FE-4CE6-B0CF-088910AA605D}" type="presOf" srcId="{CC8320DB-4EF4-4D84-90F8-ED3B49FC2422}" destId="{BAD92947-F9CF-4F00-A92B-CF335B68476C}" srcOrd="0" destOrd="1" presId="urn:microsoft.com/office/officeart/2005/8/layout/hList1"/>
    <dgm:cxn modelId="{337C20CD-BC0F-4D82-8C71-A20C8EEABB9C}" srcId="{42CC227B-8384-4693-973D-92CC2A9C1826}" destId="{10563E08-09C7-4B37-AEC4-A182A9F21BC0}" srcOrd="1" destOrd="0" parTransId="{41D8AC45-E0A5-452E-83BB-90C42DE8F6BC}" sibTransId="{1A82DB8A-6B62-45B6-8508-33A8310CFEFC}"/>
    <dgm:cxn modelId="{4A8A4ED3-2FFE-4A65-B1B1-920DF1C91497}" type="presOf" srcId="{5E03B288-1398-407B-B99C-741C6B26FF72}" destId="{B593BA17-5CBD-4BF2-B2A2-BB449EE9B5F8}" srcOrd="0" destOrd="3" presId="urn:microsoft.com/office/officeart/2005/8/layout/hList1"/>
    <dgm:cxn modelId="{A43489DE-1A7A-4BF1-ACE6-C2DDCC4E5182}" srcId="{BE211354-9935-4E08-B535-DB90A1D6FEA7}" destId="{1FE13B75-EEC0-41BC-81CC-B70FF064A35A}" srcOrd="5" destOrd="0" parTransId="{83453A42-B596-43D8-BB57-308276EC2AC9}" sibTransId="{86581D2E-8D6E-4F9D-9728-723F2FA0E9D2}"/>
    <dgm:cxn modelId="{A426EAE4-1B53-40E4-B6BA-1C6A7802258F}" type="presOf" srcId="{1FE13B75-EEC0-41BC-81CC-B70FF064A35A}" destId="{B593BA17-5CBD-4BF2-B2A2-BB449EE9B5F8}" srcOrd="0" destOrd="5" presId="urn:microsoft.com/office/officeart/2005/8/layout/hList1"/>
    <dgm:cxn modelId="{FBD17DE6-F2D5-4372-8223-D7364820A75D}" srcId="{10563E08-09C7-4B37-AEC4-A182A9F21BC0}" destId="{65ABA7BB-1921-431A-B136-D47AE3624FDB}" srcOrd="2" destOrd="0" parTransId="{27C8A04F-279E-4C7F-98D7-D9ED08915BC4}" sibTransId="{E6A9EADA-6AAB-4F0F-906D-09B85A1F02AD}"/>
    <dgm:cxn modelId="{75EC2DEC-9D0C-49C3-8B13-6BA4CAC3B9C0}" srcId="{BE211354-9935-4E08-B535-DB90A1D6FEA7}" destId="{F451EFBB-FABF-4186-99AC-86FC8861EF5E}" srcOrd="2" destOrd="0" parTransId="{46010135-96C5-4D20-802B-F5611A541E46}" sibTransId="{CB3E7AB2-B172-4BEC-8767-43465B84E4C1}"/>
    <dgm:cxn modelId="{0DA1ABF0-241F-4FBD-BEFC-8AE35E4B28C1}" type="presOf" srcId="{BC5A8528-8D4B-45ED-99CE-80F25FEFABCD}" destId="{BAD92947-F9CF-4F00-A92B-CF335B68476C}" srcOrd="0" destOrd="0" presId="urn:microsoft.com/office/officeart/2005/8/layout/hList1"/>
    <dgm:cxn modelId="{9E1B34FF-0108-436A-A62B-5D0DE07633AD}" srcId="{42CC227B-8384-4693-973D-92CC2A9C1826}" destId="{E4DA5F4F-516A-4CF1-AD22-58CB277A737F}" srcOrd="2" destOrd="0" parTransId="{12409A70-EAA3-4E92-AD41-E13686A417BD}" sibTransId="{CB14B361-5B98-4F52-975F-79B2F6AC7602}"/>
    <dgm:cxn modelId="{8C76191E-0F17-43C2-ADCB-420937BB76A2}" type="presParOf" srcId="{33A3D08F-BC3B-4632-87BC-1345E2C0AFE7}" destId="{B944937E-2888-40A5-BCD8-7B6CF89CE96B}" srcOrd="0" destOrd="0" presId="urn:microsoft.com/office/officeart/2005/8/layout/hList1"/>
    <dgm:cxn modelId="{3F05EDD6-E8C1-40C7-8846-CBC583632A7F}" type="presParOf" srcId="{B944937E-2888-40A5-BCD8-7B6CF89CE96B}" destId="{51E78EE9-C0FA-40A1-B9C7-8C0E7F5AE4AD}" srcOrd="0" destOrd="0" presId="urn:microsoft.com/office/officeart/2005/8/layout/hList1"/>
    <dgm:cxn modelId="{A1135D0D-935D-4483-8B3D-F188CC7A3B18}" type="presParOf" srcId="{B944937E-2888-40A5-BCD8-7B6CF89CE96B}" destId="{B593BA17-5CBD-4BF2-B2A2-BB449EE9B5F8}" srcOrd="1" destOrd="0" presId="urn:microsoft.com/office/officeart/2005/8/layout/hList1"/>
    <dgm:cxn modelId="{68A2D717-48F5-411F-B936-9EA8CC7D690F}" type="presParOf" srcId="{33A3D08F-BC3B-4632-87BC-1345E2C0AFE7}" destId="{71CE43BB-3334-419D-B8CC-FFCE4F09B0BA}" srcOrd="1" destOrd="0" presId="urn:microsoft.com/office/officeart/2005/8/layout/hList1"/>
    <dgm:cxn modelId="{879C950E-57E1-4D1E-97B6-F6FFEAA9C6B3}" type="presParOf" srcId="{33A3D08F-BC3B-4632-87BC-1345E2C0AFE7}" destId="{5D4A8E7C-D2C3-4528-BEED-C2EA83AE6287}" srcOrd="2" destOrd="0" presId="urn:microsoft.com/office/officeart/2005/8/layout/hList1"/>
    <dgm:cxn modelId="{71264D56-9E7A-49CB-B12F-65364B85F516}" type="presParOf" srcId="{5D4A8E7C-D2C3-4528-BEED-C2EA83AE6287}" destId="{EA8DAE8D-9310-4B58-83C0-DFC4B4C10C4A}" srcOrd="0" destOrd="0" presId="urn:microsoft.com/office/officeart/2005/8/layout/hList1"/>
    <dgm:cxn modelId="{FD041951-B9E5-40D1-BEDF-DFA3BFB46CEB}" type="presParOf" srcId="{5D4A8E7C-D2C3-4528-BEED-C2EA83AE6287}" destId="{9D37E96D-C958-4668-B525-749CC359F4C0}" srcOrd="1" destOrd="0" presId="urn:microsoft.com/office/officeart/2005/8/layout/hList1"/>
    <dgm:cxn modelId="{93AB2E29-7A58-4871-9FC4-AA9AF51FCC12}" type="presParOf" srcId="{33A3D08F-BC3B-4632-87BC-1345E2C0AFE7}" destId="{3B06A4CD-E841-4D64-B399-83BAD8098017}" srcOrd="3" destOrd="0" presId="urn:microsoft.com/office/officeart/2005/8/layout/hList1"/>
    <dgm:cxn modelId="{7C8AF990-E6C2-49B6-84C3-AEDC16D18311}" type="presParOf" srcId="{33A3D08F-BC3B-4632-87BC-1345E2C0AFE7}" destId="{220501D9-38BE-4E1F-BB6A-A686277C8D37}" srcOrd="4" destOrd="0" presId="urn:microsoft.com/office/officeart/2005/8/layout/hList1"/>
    <dgm:cxn modelId="{3154DE6E-6030-47C6-962A-0BECF1FDBFB4}" type="presParOf" srcId="{220501D9-38BE-4E1F-BB6A-A686277C8D37}" destId="{CE9C236D-74E1-4B0B-B21F-5B5B41B91948}" srcOrd="0" destOrd="0" presId="urn:microsoft.com/office/officeart/2005/8/layout/hList1"/>
    <dgm:cxn modelId="{A240B962-A163-4AD4-AF5C-933D0A33214B}" type="presParOf" srcId="{220501D9-38BE-4E1F-BB6A-A686277C8D37}" destId="{BAD92947-F9CF-4F00-A92B-CF335B68476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244138-2C0A-4B80-B453-6DC7232A8CFA}"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8B9935C4-D4D6-4DF6-A378-DFAC0081EFBA}">
      <dgm:prSet/>
      <dgm:spPr/>
      <dgm:t>
        <a:bodyPr/>
        <a:lstStyle/>
        <a:p>
          <a:r>
            <a:rPr lang="en-US"/>
            <a:t>Create a new key vault using </a:t>
          </a:r>
          <a:r>
            <a:rPr lang="en-US" b="1"/>
            <a:t>New-AzKeyVault</a:t>
          </a:r>
          <a:r>
            <a:rPr lang="en-US"/>
            <a:t> command. It will return </a:t>
          </a:r>
          <a:r>
            <a:rPr lang="en-US" b="1"/>
            <a:t>vaultUri</a:t>
          </a:r>
          <a:r>
            <a:rPr lang="en-US"/>
            <a:t> property, which is the </a:t>
          </a:r>
          <a:r>
            <a:rPr lang="en-US" b="1"/>
            <a:t>key vault URL</a:t>
          </a:r>
          <a:r>
            <a:rPr lang="en-US"/>
            <a:t>.</a:t>
          </a:r>
        </a:p>
      </dgm:t>
    </dgm:pt>
    <dgm:pt modelId="{9EBDF0D4-8BF6-413E-BF0C-BC9E5F42A9B3}" type="parTrans" cxnId="{C86B29F4-6CA4-4656-A82F-25DEF46F62F1}">
      <dgm:prSet/>
      <dgm:spPr/>
      <dgm:t>
        <a:bodyPr/>
        <a:lstStyle/>
        <a:p>
          <a:endParaRPr lang="en-US"/>
        </a:p>
      </dgm:t>
    </dgm:pt>
    <dgm:pt modelId="{C0963C07-0DE5-423A-B276-89B0E054AD6F}" type="sibTrans" cxnId="{C86B29F4-6CA4-4656-A82F-25DEF46F62F1}">
      <dgm:prSet/>
      <dgm:spPr/>
      <dgm:t>
        <a:bodyPr/>
        <a:lstStyle/>
        <a:p>
          <a:endParaRPr lang="en-US"/>
        </a:p>
      </dgm:t>
    </dgm:pt>
    <dgm:pt modelId="{CB24FBE0-289B-4EE3-8863-9C2B0FFBF87E}">
      <dgm:prSet/>
      <dgm:spPr/>
      <dgm:t>
        <a:bodyPr/>
        <a:lstStyle/>
        <a:p>
          <a:r>
            <a:rPr lang="en-US"/>
            <a:t> After key vault is created, add your keys to the key vault. </a:t>
          </a:r>
        </a:p>
      </dgm:t>
    </dgm:pt>
    <dgm:pt modelId="{0DFCE3A6-6030-49DA-8855-8A3AF527E747}" type="parTrans" cxnId="{52539949-D070-4EEC-BD2E-A5FEFE27B7F6}">
      <dgm:prSet/>
      <dgm:spPr/>
      <dgm:t>
        <a:bodyPr/>
        <a:lstStyle/>
        <a:p>
          <a:endParaRPr lang="en-US"/>
        </a:p>
      </dgm:t>
    </dgm:pt>
    <dgm:pt modelId="{C9D67F64-2F6A-4171-9E3A-E3A5DE8FD553}" type="sibTrans" cxnId="{52539949-D070-4EEC-BD2E-A5FEFE27B7F6}">
      <dgm:prSet/>
      <dgm:spPr/>
      <dgm:t>
        <a:bodyPr/>
        <a:lstStyle/>
        <a:p>
          <a:endParaRPr lang="en-US"/>
        </a:p>
      </dgm:t>
    </dgm:pt>
    <dgm:pt modelId="{86E05871-4A2C-4DFD-A0D3-37D463985FF8}">
      <dgm:prSet/>
      <dgm:spPr/>
      <dgm:t>
        <a:bodyPr/>
        <a:lstStyle/>
        <a:p>
          <a:r>
            <a:rPr lang="en-US"/>
            <a:t>Steps:</a:t>
          </a:r>
        </a:p>
      </dgm:t>
    </dgm:pt>
    <dgm:pt modelId="{B45BD76A-C195-47D4-B92A-D7E9F041696C}" type="sibTrans" cxnId="{BFC0E031-DECD-4931-86B8-977CE296B761}">
      <dgm:prSet/>
      <dgm:spPr/>
      <dgm:t>
        <a:bodyPr/>
        <a:lstStyle/>
        <a:p>
          <a:endParaRPr lang="en-US"/>
        </a:p>
      </dgm:t>
    </dgm:pt>
    <dgm:pt modelId="{A98C70C6-EEE4-46ED-99D9-08C5BEBBA63E}" type="parTrans" cxnId="{BFC0E031-DECD-4931-86B8-977CE296B761}">
      <dgm:prSet/>
      <dgm:spPr/>
      <dgm:t>
        <a:bodyPr/>
        <a:lstStyle/>
        <a:p>
          <a:endParaRPr lang="en-US"/>
        </a:p>
      </dgm:t>
    </dgm:pt>
    <dgm:pt modelId="{7948C1B3-E556-499A-9FFE-41E7F022E909}" type="pres">
      <dgm:prSet presAssocID="{CF244138-2C0A-4B80-B453-6DC7232A8CFA}" presName="linear" presStyleCnt="0">
        <dgm:presLayoutVars>
          <dgm:dir/>
          <dgm:animLvl val="lvl"/>
          <dgm:resizeHandles val="exact"/>
        </dgm:presLayoutVars>
      </dgm:prSet>
      <dgm:spPr/>
    </dgm:pt>
    <dgm:pt modelId="{C42B940C-7AD7-4C01-A801-57898E39C2AA}" type="pres">
      <dgm:prSet presAssocID="{86E05871-4A2C-4DFD-A0D3-37D463985FF8}" presName="parentLin" presStyleCnt="0"/>
      <dgm:spPr/>
    </dgm:pt>
    <dgm:pt modelId="{AB728D77-106E-4E9E-9E10-E6C64E5B611A}" type="pres">
      <dgm:prSet presAssocID="{86E05871-4A2C-4DFD-A0D3-37D463985FF8}" presName="parentLeftMargin" presStyleLbl="node1" presStyleIdx="0" presStyleCnt="1"/>
      <dgm:spPr/>
    </dgm:pt>
    <dgm:pt modelId="{69E81DBE-9624-4E1A-87A1-AED72DAECB67}" type="pres">
      <dgm:prSet presAssocID="{86E05871-4A2C-4DFD-A0D3-37D463985FF8}" presName="parentText" presStyleLbl="node1" presStyleIdx="0" presStyleCnt="1" custLinFactX="157018" custLinFactY="-34112" custLinFactNeighborX="200000" custLinFactNeighborY="-100000">
        <dgm:presLayoutVars>
          <dgm:chMax val="0"/>
          <dgm:bulletEnabled val="1"/>
        </dgm:presLayoutVars>
      </dgm:prSet>
      <dgm:spPr/>
    </dgm:pt>
    <dgm:pt modelId="{1EA96A73-0CCA-4059-8DBB-9AE9F7EC1EB9}" type="pres">
      <dgm:prSet presAssocID="{86E05871-4A2C-4DFD-A0D3-37D463985FF8}" presName="negativeSpace" presStyleCnt="0"/>
      <dgm:spPr/>
    </dgm:pt>
    <dgm:pt modelId="{0297627C-5ED8-44F4-90A7-564249696ED8}" type="pres">
      <dgm:prSet presAssocID="{86E05871-4A2C-4DFD-A0D3-37D463985FF8}" presName="childText" presStyleLbl="conFgAcc1" presStyleIdx="0" presStyleCnt="1" custLinFactX="30437" custLinFactY="66433" custLinFactNeighborX="100000" custLinFactNeighborY="100000">
        <dgm:presLayoutVars>
          <dgm:bulletEnabled val="1"/>
        </dgm:presLayoutVars>
      </dgm:prSet>
      <dgm:spPr/>
    </dgm:pt>
  </dgm:ptLst>
  <dgm:cxnLst>
    <dgm:cxn modelId="{1F57262A-5277-48DA-B16E-F40B008E37E2}" type="presOf" srcId="{CF244138-2C0A-4B80-B453-6DC7232A8CFA}" destId="{7948C1B3-E556-499A-9FFE-41E7F022E909}" srcOrd="0" destOrd="0" presId="urn:microsoft.com/office/officeart/2005/8/layout/list1"/>
    <dgm:cxn modelId="{BFC0E031-DECD-4931-86B8-977CE296B761}" srcId="{CF244138-2C0A-4B80-B453-6DC7232A8CFA}" destId="{86E05871-4A2C-4DFD-A0D3-37D463985FF8}" srcOrd="0" destOrd="0" parTransId="{A98C70C6-EEE4-46ED-99D9-08C5BEBBA63E}" sibTransId="{B45BD76A-C195-47D4-B92A-D7E9F041696C}"/>
    <dgm:cxn modelId="{F024545F-ED70-45F7-AA7B-1725F60980E3}" type="presOf" srcId="{86E05871-4A2C-4DFD-A0D3-37D463985FF8}" destId="{69E81DBE-9624-4E1A-87A1-AED72DAECB67}" srcOrd="1" destOrd="0" presId="urn:microsoft.com/office/officeart/2005/8/layout/list1"/>
    <dgm:cxn modelId="{52539949-D070-4EEC-BD2E-A5FEFE27B7F6}" srcId="{86E05871-4A2C-4DFD-A0D3-37D463985FF8}" destId="{CB24FBE0-289B-4EE3-8863-9C2B0FFBF87E}" srcOrd="1" destOrd="0" parTransId="{0DFCE3A6-6030-49DA-8855-8A3AF527E747}" sibTransId="{C9D67F64-2F6A-4171-9E3A-E3A5DE8FD553}"/>
    <dgm:cxn modelId="{34ACA369-3932-428B-8B24-BDEBFA944748}" type="presOf" srcId="{86E05871-4A2C-4DFD-A0D3-37D463985FF8}" destId="{AB728D77-106E-4E9E-9E10-E6C64E5B611A}" srcOrd="0" destOrd="0" presId="urn:microsoft.com/office/officeart/2005/8/layout/list1"/>
    <dgm:cxn modelId="{3E91B986-5567-40C2-AB91-32613EB70B51}" type="presOf" srcId="{CB24FBE0-289B-4EE3-8863-9C2B0FFBF87E}" destId="{0297627C-5ED8-44F4-90A7-564249696ED8}" srcOrd="0" destOrd="1" presId="urn:microsoft.com/office/officeart/2005/8/layout/list1"/>
    <dgm:cxn modelId="{541DB3B6-9C92-444D-B796-79C52BB01A27}" type="presOf" srcId="{8B9935C4-D4D6-4DF6-A378-DFAC0081EFBA}" destId="{0297627C-5ED8-44F4-90A7-564249696ED8}" srcOrd="0" destOrd="0" presId="urn:microsoft.com/office/officeart/2005/8/layout/list1"/>
    <dgm:cxn modelId="{C86B29F4-6CA4-4656-A82F-25DEF46F62F1}" srcId="{86E05871-4A2C-4DFD-A0D3-37D463985FF8}" destId="{8B9935C4-D4D6-4DF6-A378-DFAC0081EFBA}" srcOrd="0" destOrd="0" parTransId="{9EBDF0D4-8BF6-413E-BF0C-BC9E5F42A9B3}" sibTransId="{C0963C07-0DE5-423A-B276-89B0E054AD6F}"/>
    <dgm:cxn modelId="{BA664B7A-6989-43A0-AFE4-36C594C43CD4}" type="presParOf" srcId="{7948C1B3-E556-499A-9FFE-41E7F022E909}" destId="{C42B940C-7AD7-4C01-A801-57898E39C2AA}" srcOrd="0" destOrd="0" presId="urn:microsoft.com/office/officeart/2005/8/layout/list1"/>
    <dgm:cxn modelId="{9BA27FA2-88DC-41D8-A236-A19A804252AA}" type="presParOf" srcId="{C42B940C-7AD7-4C01-A801-57898E39C2AA}" destId="{AB728D77-106E-4E9E-9E10-E6C64E5B611A}" srcOrd="0" destOrd="0" presId="urn:microsoft.com/office/officeart/2005/8/layout/list1"/>
    <dgm:cxn modelId="{2DEE67A1-DEAB-40CB-841E-AD05F97CE78E}" type="presParOf" srcId="{C42B940C-7AD7-4C01-A801-57898E39C2AA}" destId="{69E81DBE-9624-4E1A-87A1-AED72DAECB67}" srcOrd="1" destOrd="0" presId="urn:microsoft.com/office/officeart/2005/8/layout/list1"/>
    <dgm:cxn modelId="{EA4A4182-999B-43DD-9722-E15611EF3441}" type="presParOf" srcId="{7948C1B3-E556-499A-9FFE-41E7F022E909}" destId="{1EA96A73-0CCA-4059-8DBB-9AE9F7EC1EB9}" srcOrd="1" destOrd="0" presId="urn:microsoft.com/office/officeart/2005/8/layout/list1"/>
    <dgm:cxn modelId="{27E36C01-8979-44CB-9BD5-4E45F584410B}" type="presParOf" srcId="{7948C1B3-E556-499A-9FFE-41E7F022E909}" destId="{0297627C-5ED8-44F4-90A7-564249696ED8}"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44690D1-539E-44E2-A2E1-D981D6E0B77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8FF1C2F-477A-480E-AAEF-39360DBB0848}">
      <dgm:prSet phldrT="[Text]" phldr="0"/>
      <dgm:spPr>
        <a:xfrm>
          <a:off x="516154" y="49917"/>
          <a:ext cx="7226165" cy="619920"/>
        </a:xfrm>
        <a:prstGeom prst="roundRect">
          <a:avLst/>
        </a:prstGeom>
        <a:solidFill>
          <a:srgbClr val="243A5E">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a:solidFill>
                <a:srgbClr val="FFFFFF"/>
              </a:solidFill>
              <a:latin typeface="Segoe UI"/>
              <a:ea typeface="+mn-ea"/>
              <a:cs typeface="+mn-cs"/>
            </a:rPr>
            <a:t>Available for SQL Server 2014+</a:t>
          </a:r>
        </a:p>
      </dgm:t>
    </dgm:pt>
    <dgm:pt modelId="{259CFE0F-7CC2-40AA-84A3-226342174E80}" type="parTrans" cxnId="{C3954D61-FAB8-4EA3-A844-6CC5B23295BB}">
      <dgm:prSet/>
      <dgm:spPr/>
      <dgm:t>
        <a:bodyPr/>
        <a:lstStyle/>
        <a:p>
          <a:endParaRPr lang="en-US"/>
        </a:p>
      </dgm:t>
    </dgm:pt>
    <dgm:pt modelId="{C2D008D7-C1BD-4149-BC3A-2670BF5369EF}" type="sibTrans" cxnId="{C3954D61-FAB8-4EA3-A844-6CC5B23295BB}">
      <dgm:prSet/>
      <dgm:spPr/>
      <dgm:t>
        <a:bodyPr/>
        <a:lstStyle/>
        <a:p>
          <a:endParaRPr lang="en-US"/>
        </a:p>
      </dgm:t>
    </dgm:pt>
    <dgm:pt modelId="{2D253C02-653A-4DA7-8C90-C63AC8437DE0}">
      <dgm:prSet phldrT="[Text]" phldr="0"/>
      <dgm:spPr>
        <a:xfrm>
          <a:off x="516154" y="2093952"/>
          <a:ext cx="7226165" cy="619920"/>
        </a:xfrm>
        <a:prstGeom prst="roundRect">
          <a:avLst/>
        </a:prstGeom>
        <a:solidFill>
          <a:srgbClr val="243A5E">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a:solidFill>
                <a:srgbClr val="FFFFFF"/>
              </a:solidFill>
              <a:latin typeface="Segoe UI"/>
              <a:ea typeface="+mn-ea"/>
              <a:cs typeface="+mn-cs"/>
            </a:rPr>
            <a:t>Service provided by the SQL IaaS Agent Extension</a:t>
          </a:r>
        </a:p>
      </dgm:t>
    </dgm:pt>
    <dgm:pt modelId="{D7A4C949-1078-4E78-BE31-FE2167B62B02}" type="parTrans" cxnId="{05EAC1B0-8F7F-412E-9F7F-95A3FAAEB5CC}">
      <dgm:prSet/>
      <dgm:spPr/>
      <dgm:t>
        <a:bodyPr/>
        <a:lstStyle/>
        <a:p>
          <a:endParaRPr lang="en-US"/>
        </a:p>
      </dgm:t>
    </dgm:pt>
    <dgm:pt modelId="{07F65FA7-FE22-49C4-B0B0-5F059C1FF243}" type="sibTrans" cxnId="{05EAC1B0-8F7F-412E-9F7F-95A3FAAEB5CC}">
      <dgm:prSet/>
      <dgm:spPr/>
      <dgm:t>
        <a:bodyPr/>
        <a:lstStyle/>
        <a:p>
          <a:endParaRPr lang="en-US"/>
        </a:p>
      </dgm:t>
    </dgm:pt>
    <dgm:pt modelId="{3B9E4DAF-FC72-4648-8A21-7FEA34AFA3BB}">
      <dgm:prSet phldrT="[Text]" phldr="0"/>
      <dgm:spPr>
        <a:xfrm>
          <a:off x="516154" y="3426874"/>
          <a:ext cx="7226165" cy="619920"/>
        </a:xfrm>
        <a:prstGeom prst="roundRect">
          <a:avLst/>
        </a:prstGeom>
        <a:solidFill>
          <a:srgbClr val="243A5E">
            <a:hueOff val="0"/>
            <a:satOff val="0"/>
            <a:lumOff val="0"/>
            <a:alphaOff val="0"/>
          </a:srgbClr>
        </a:solidFill>
        <a:ln w="10795" cap="flat" cmpd="sng" algn="ctr">
          <a:solidFill>
            <a:srgbClr val="FFFFFF">
              <a:hueOff val="0"/>
              <a:satOff val="0"/>
              <a:lumOff val="0"/>
              <a:alphaOff val="0"/>
            </a:srgbClr>
          </a:solidFill>
          <a:prstDash val="solid"/>
        </a:ln>
        <a:effectLst/>
      </dgm:spPr>
      <dgm:t>
        <a:bodyPr/>
        <a:lstStyle/>
        <a:p>
          <a:pPr>
            <a:buNone/>
          </a:pPr>
          <a:r>
            <a:rPr lang="en-US">
              <a:solidFill>
                <a:srgbClr val="FFFFFF"/>
              </a:solidFill>
              <a:latin typeface="Segoe UI"/>
              <a:ea typeface="+mn-ea"/>
              <a:cs typeface="+mn-cs"/>
            </a:rPr>
            <a:t>Leverages Managed Backup to URL</a:t>
          </a:r>
        </a:p>
      </dgm:t>
    </dgm:pt>
    <dgm:pt modelId="{A07C7403-5D63-44D4-827D-5E36328FE7A3}" type="parTrans" cxnId="{E796DA12-5FC6-4076-B3A5-39BBA71C6A33}">
      <dgm:prSet/>
      <dgm:spPr/>
      <dgm:t>
        <a:bodyPr/>
        <a:lstStyle/>
        <a:p>
          <a:endParaRPr lang="en-US"/>
        </a:p>
      </dgm:t>
    </dgm:pt>
    <dgm:pt modelId="{CCAF3F3A-E725-428F-A5D6-9E0CCA6741DD}" type="sibTrans" cxnId="{E796DA12-5FC6-4076-B3A5-39BBA71C6A33}">
      <dgm:prSet/>
      <dgm:spPr/>
      <dgm:t>
        <a:bodyPr/>
        <a:lstStyle/>
        <a:p>
          <a:endParaRPr lang="en-US"/>
        </a:p>
      </dgm:t>
    </dgm:pt>
    <dgm:pt modelId="{61D12EE5-742F-4593-A383-38FD683F0F88}">
      <dgm:prSet phldrT="[Text]" phldr="0"/>
      <dgm:spPr>
        <a:xfrm>
          <a:off x="0" y="359877"/>
          <a:ext cx="10323094" cy="1620675"/>
        </a:xfrm>
        <a:prstGeom prst="rect">
          <a:avLst/>
        </a:prstGeom>
        <a:solidFill>
          <a:srgbClr val="FFFFFF">
            <a:alpha val="90000"/>
            <a:hueOff val="0"/>
            <a:satOff val="0"/>
            <a:lumOff val="0"/>
            <a:alphaOff val="0"/>
          </a:srgbClr>
        </a:solidFill>
        <a:ln w="10795" cap="flat" cmpd="sng" algn="ctr">
          <a:solidFill>
            <a:srgbClr val="243A5E">
              <a:hueOff val="0"/>
              <a:satOff val="0"/>
              <a:lumOff val="0"/>
              <a:alphaOff val="0"/>
            </a:srgbClr>
          </a:solidFill>
          <a:prstDash val="solid"/>
        </a:ln>
        <a:effectLst/>
      </dgm:spPr>
      <dgm:t>
        <a:bodyPr/>
        <a:lstStyle/>
        <a:p>
          <a:pPr>
            <a:buFont typeface="Arial" panose="020B0604020202020204" pitchFamily="34" charset="0"/>
            <a:buChar char="•"/>
          </a:pPr>
          <a:r>
            <a:rPr lang="en-US" b="0" i="0">
              <a:solidFill>
                <a:srgbClr val="1A1A1A">
                  <a:hueOff val="0"/>
                  <a:satOff val="0"/>
                  <a:lumOff val="0"/>
                  <a:alphaOff val="0"/>
                </a:srgbClr>
              </a:solidFill>
              <a:latin typeface="Segoe UI"/>
              <a:ea typeface="+mn-ea"/>
              <a:cs typeface="+mn-cs"/>
            </a:rPr>
            <a:t>SQL Server 2016+: </a:t>
          </a:r>
          <a:r>
            <a:rPr lang="en-US" b="0" i="0">
              <a:solidFill>
                <a:srgbClr val="1A1A1A">
                  <a:hueOff val="0"/>
                  <a:satOff val="0"/>
                  <a:lumOff val="0"/>
                  <a:alphaOff val="0"/>
                </a:srgbClr>
              </a:solidFill>
              <a:latin typeface="Segoe UI"/>
              <a:ea typeface="+mn-ea"/>
              <a:cs typeface="+mn-cs"/>
              <a:hlinkClick xmlns:r="http://schemas.openxmlformats.org/officeDocument/2006/relationships" r:id="rId1"/>
            </a:rPr>
            <a:t>Automated Backup v2 for Azure Virtual Machines</a:t>
          </a:r>
          <a:endParaRPr lang="en-US">
            <a:solidFill>
              <a:srgbClr val="1A1A1A">
                <a:hueOff val="0"/>
                <a:satOff val="0"/>
                <a:lumOff val="0"/>
                <a:alphaOff val="0"/>
              </a:srgbClr>
            </a:solidFill>
            <a:latin typeface="Segoe UI"/>
            <a:ea typeface="+mn-ea"/>
            <a:cs typeface="+mn-cs"/>
          </a:endParaRPr>
        </a:p>
      </dgm:t>
    </dgm:pt>
    <dgm:pt modelId="{1C7A565F-7F4F-4651-B695-4C110C8C1DF5}" type="parTrans" cxnId="{CD52051E-A189-4793-B4DA-8815B45F8438}">
      <dgm:prSet/>
      <dgm:spPr/>
      <dgm:t>
        <a:bodyPr/>
        <a:lstStyle/>
        <a:p>
          <a:endParaRPr lang="en-US"/>
        </a:p>
      </dgm:t>
    </dgm:pt>
    <dgm:pt modelId="{0C62E421-0A42-408C-9B05-A77C17073F82}" type="sibTrans" cxnId="{CD52051E-A189-4793-B4DA-8815B45F8438}">
      <dgm:prSet/>
      <dgm:spPr/>
      <dgm:t>
        <a:bodyPr/>
        <a:lstStyle/>
        <a:p>
          <a:endParaRPr lang="en-US"/>
        </a:p>
      </dgm:t>
    </dgm:pt>
    <dgm:pt modelId="{141962C4-E051-404C-BE51-9A2373F7ACD6}">
      <dgm:prSet/>
      <dgm:spPr>
        <a:xfrm>
          <a:off x="0" y="359877"/>
          <a:ext cx="10323094" cy="1620675"/>
        </a:xfrm>
        <a:prstGeom prst="rect">
          <a:avLst/>
        </a:prstGeom>
        <a:solidFill>
          <a:srgbClr val="FFFFFF">
            <a:alpha val="90000"/>
            <a:hueOff val="0"/>
            <a:satOff val="0"/>
            <a:lumOff val="0"/>
            <a:alphaOff val="0"/>
          </a:srgbClr>
        </a:solidFill>
        <a:ln w="10795" cap="flat" cmpd="sng" algn="ctr">
          <a:solidFill>
            <a:srgbClr val="243A5E">
              <a:hueOff val="0"/>
              <a:satOff val="0"/>
              <a:lumOff val="0"/>
              <a:alphaOff val="0"/>
            </a:srgbClr>
          </a:solidFill>
          <a:prstDash val="solid"/>
        </a:ln>
        <a:effectLst/>
      </dgm:spPr>
      <dgm:t>
        <a:bodyPr/>
        <a:lstStyle/>
        <a:p>
          <a:pPr>
            <a:buFont typeface="Arial" panose="020B0604020202020204" pitchFamily="34" charset="0"/>
            <a:buChar char="•"/>
          </a:pPr>
          <a:r>
            <a:rPr lang="en-US" b="0" i="0">
              <a:solidFill>
                <a:srgbClr val="1A1A1A">
                  <a:hueOff val="0"/>
                  <a:satOff val="0"/>
                  <a:lumOff val="0"/>
                  <a:alphaOff val="0"/>
                </a:srgbClr>
              </a:solidFill>
              <a:latin typeface="Segoe UI"/>
              <a:ea typeface="+mn-ea"/>
              <a:cs typeface="+mn-cs"/>
            </a:rPr>
            <a:t>SQL Server 2014: </a:t>
          </a:r>
          <a:r>
            <a:rPr lang="en-US" b="0" i="0">
              <a:solidFill>
                <a:srgbClr val="1A1A1A">
                  <a:hueOff val="0"/>
                  <a:satOff val="0"/>
                  <a:lumOff val="0"/>
                  <a:alphaOff val="0"/>
                </a:srgbClr>
              </a:solidFill>
              <a:latin typeface="Segoe UI"/>
              <a:ea typeface="+mn-ea"/>
              <a:cs typeface="+mn-cs"/>
              <a:hlinkClick xmlns:r="http://schemas.openxmlformats.org/officeDocument/2006/relationships" r:id="rId2"/>
            </a:rPr>
            <a:t>Automated Backup for SQL Server 2014 Virtual Machines</a:t>
          </a:r>
          <a:endParaRPr lang="en-US" b="0" i="0">
            <a:solidFill>
              <a:srgbClr val="1A1A1A">
                <a:hueOff val="0"/>
                <a:satOff val="0"/>
                <a:lumOff val="0"/>
                <a:alphaOff val="0"/>
              </a:srgbClr>
            </a:solidFill>
            <a:latin typeface="Segoe UI"/>
            <a:ea typeface="+mn-ea"/>
            <a:cs typeface="+mn-cs"/>
          </a:endParaRPr>
        </a:p>
      </dgm:t>
    </dgm:pt>
    <dgm:pt modelId="{CEFE4B6F-1186-4E91-8159-BDDD278554F8}" type="parTrans" cxnId="{92A57EFA-ED8A-4098-B406-948E487DCE66}">
      <dgm:prSet/>
      <dgm:spPr/>
      <dgm:t>
        <a:bodyPr/>
        <a:lstStyle/>
        <a:p>
          <a:endParaRPr lang="en-US"/>
        </a:p>
      </dgm:t>
    </dgm:pt>
    <dgm:pt modelId="{62951635-14A3-4DDC-BF2C-61359AE85A8C}" type="sibTrans" cxnId="{92A57EFA-ED8A-4098-B406-948E487DCE66}">
      <dgm:prSet/>
      <dgm:spPr/>
      <dgm:t>
        <a:bodyPr/>
        <a:lstStyle/>
        <a:p>
          <a:endParaRPr lang="en-US"/>
        </a:p>
      </dgm:t>
    </dgm:pt>
    <dgm:pt modelId="{E687701A-5BE3-45F1-B92A-A28C7BFC5208}">
      <dgm:prSet phldrT="[Text]" phldr="0"/>
      <dgm:spPr>
        <a:xfrm>
          <a:off x="0" y="2403912"/>
          <a:ext cx="10323094" cy="909562"/>
        </a:xfrm>
        <a:prstGeom prst="rect">
          <a:avLst/>
        </a:prstGeom>
        <a:solidFill>
          <a:srgbClr val="FFFFFF">
            <a:alpha val="90000"/>
            <a:hueOff val="0"/>
            <a:satOff val="0"/>
            <a:lumOff val="0"/>
            <a:alphaOff val="0"/>
          </a:srgbClr>
        </a:solidFill>
        <a:ln w="10795" cap="flat" cmpd="sng" algn="ctr">
          <a:solidFill>
            <a:srgbClr val="243A5E">
              <a:hueOff val="0"/>
              <a:satOff val="0"/>
              <a:lumOff val="0"/>
              <a:alphaOff val="0"/>
            </a:srgbClr>
          </a:solidFill>
          <a:prstDash val="solid"/>
        </a:ln>
        <a:effectLst/>
      </dgm:spPr>
      <dgm:t>
        <a:bodyPr/>
        <a:lstStyle/>
        <a:p>
          <a:pPr>
            <a:buChar char="•"/>
          </a:pPr>
          <a:r>
            <a:rPr lang="en-US">
              <a:solidFill>
                <a:srgbClr val="1A1A1A">
                  <a:hueOff val="0"/>
                  <a:satOff val="0"/>
                  <a:lumOff val="0"/>
                  <a:alphaOff val="0"/>
                </a:srgbClr>
              </a:solidFill>
              <a:latin typeface="Segoe UI"/>
              <a:ea typeface="+mn-ea"/>
              <a:cs typeface="+mn-cs"/>
            </a:rPr>
            <a:t>Must be running the extension in Full mode</a:t>
          </a:r>
        </a:p>
      </dgm:t>
    </dgm:pt>
    <dgm:pt modelId="{8F254274-E9C9-427F-8B87-4DE8F0152D40}" type="parTrans" cxnId="{07F4EF2E-DDE0-4660-9E4C-F817EFFEC4F2}">
      <dgm:prSet/>
      <dgm:spPr/>
      <dgm:t>
        <a:bodyPr/>
        <a:lstStyle/>
        <a:p>
          <a:endParaRPr lang="en-US"/>
        </a:p>
      </dgm:t>
    </dgm:pt>
    <dgm:pt modelId="{E54794A9-9225-4F1F-A18F-E54ADD2E6E43}" type="sibTrans" cxnId="{07F4EF2E-DDE0-4660-9E4C-F817EFFEC4F2}">
      <dgm:prSet/>
      <dgm:spPr/>
      <dgm:t>
        <a:bodyPr/>
        <a:lstStyle/>
        <a:p>
          <a:endParaRPr lang="en-US"/>
        </a:p>
      </dgm:t>
    </dgm:pt>
    <dgm:pt modelId="{905E6D34-E523-4097-8786-DA8F2BEE26C1}">
      <dgm:prSet phldrT="[Text]" phldr="0"/>
      <dgm:spPr>
        <a:xfrm>
          <a:off x="0" y="3736834"/>
          <a:ext cx="10323094" cy="1653750"/>
        </a:xfrm>
        <a:prstGeom prst="rect">
          <a:avLst/>
        </a:prstGeom>
        <a:solidFill>
          <a:srgbClr val="FFFFFF">
            <a:alpha val="90000"/>
            <a:hueOff val="0"/>
            <a:satOff val="0"/>
            <a:lumOff val="0"/>
            <a:alphaOff val="0"/>
          </a:srgbClr>
        </a:solidFill>
        <a:ln w="10795" cap="flat" cmpd="sng" algn="ctr">
          <a:solidFill>
            <a:srgbClr val="243A5E">
              <a:hueOff val="0"/>
              <a:satOff val="0"/>
              <a:lumOff val="0"/>
              <a:alphaOff val="0"/>
            </a:srgbClr>
          </a:solidFill>
          <a:prstDash val="solid"/>
        </a:ln>
        <a:effectLst/>
      </dgm:spPr>
      <dgm:t>
        <a:bodyPr/>
        <a:lstStyle/>
        <a:p>
          <a:pPr>
            <a:buChar char="•"/>
          </a:pPr>
          <a:r>
            <a:rPr lang="en-US">
              <a:solidFill>
                <a:srgbClr val="1A1A1A">
                  <a:hueOff val="0"/>
                  <a:satOff val="0"/>
                  <a:lumOff val="0"/>
                  <a:alphaOff val="0"/>
                </a:srgbClr>
              </a:solidFill>
              <a:latin typeface="Segoe UI"/>
              <a:ea typeface="+mn-ea"/>
              <a:cs typeface="+mn-cs"/>
            </a:rPr>
            <a:t>Back up to an Azure storage account that you configure</a:t>
          </a:r>
        </a:p>
      </dgm:t>
    </dgm:pt>
    <dgm:pt modelId="{96EA450C-696D-4637-9AE8-52B32ABF0784}" type="parTrans" cxnId="{CA8E1FA4-C02D-48F1-A89B-5CEDB35E62E0}">
      <dgm:prSet/>
      <dgm:spPr/>
      <dgm:t>
        <a:bodyPr/>
        <a:lstStyle/>
        <a:p>
          <a:endParaRPr lang="en-US"/>
        </a:p>
      </dgm:t>
    </dgm:pt>
    <dgm:pt modelId="{CDD2D519-76CA-4474-A45E-D9D4C621F965}" type="sibTrans" cxnId="{CA8E1FA4-C02D-48F1-A89B-5CEDB35E62E0}">
      <dgm:prSet/>
      <dgm:spPr/>
      <dgm:t>
        <a:bodyPr/>
        <a:lstStyle/>
        <a:p>
          <a:endParaRPr lang="en-US"/>
        </a:p>
      </dgm:t>
    </dgm:pt>
    <dgm:pt modelId="{63F10FB2-A201-431B-832B-0D7B00B0817F}">
      <dgm:prSet phldrT="[Text]" phldr="0"/>
      <dgm:spPr>
        <a:xfrm>
          <a:off x="0" y="3736834"/>
          <a:ext cx="10323094" cy="1653750"/>
        </a:xfrm>
        <a:prstGeom prst="rect">
          <a:avLst/>
        </a:prstGeom>
        <a:solidFill>
          <a:srgbClr val="FFFFFF">
            <a:alpha val="90000"/>
            <a:hueOff val="0"/>
            <a:satOff val="0"/>
            <a:lumOff val="0"/>
            <a:alphaOff val="0"/>
          </a:srgbClr>
        </a:solidFill>
        <a:ln w="10795" cap="flat" cmpd="sng" algn="ctr">
          <a:solidFill>
            <a:srgbClr val="243A5E">
              <a:hueOff val="0"/>
              <a:satOff val="0"/>
              <a:lumOff val="0"/>
              <a:alphaOff val="0"/>
            </a:srgbClr>
          </a:solidFill>
          <a:prstDash val="solid"/>
        </a:ln>
        <a:effectLst/>
      </dgm:spPr>
      <dgm:t>
        <a:bodyPr/>
        <a:lstStyle/>
        <a:p>
          <a:pPr>
            <a:buChar char="•"/>
          </a:pPr>
          <a:r>
            <a:rPr lang="en-US">
              <a:solidFill>
                <a:srgbClr val="1A1A1A">
                  <a:hueOff val="0"/>
                  <a:satOff val="0"/>
                  <a:lumOff val="0"/>
                  <a:alphaOff val="0"/>
                </a:srgbClr>
              </a:solidFill>
              <a:latin typeface="Segoe UI"/>
              <a:ea typeface="+mn-ea"/>
              <a:cs typeface="+mn-cs"/>
            </a:rPr>
            <a:t>Supports encryption</a:t>
          </a:r>
        </a:p>
      </dgm:t>
    </dgm:pt>
    <dgm:pt modelId="{D09770A4-78D0-4227-B8BD-60D85B9E2E9D}" type="parTrans" cxnId="{179ED2CB-4804-4904-999D-31883C0C2DD3}">
      <dgm:prSet/>
      <dgm:spPr/>
      <dgm:t>
        <a:bodyPr/>
        <a:lstStyle/>
        <a:p>
          <a:endParaRPr lang="en-US"/>
        </a:p>
      </dgm:t>
    </dgm:pt>
    <dgm:pt modelId="{EE7A3FB3-1D7A-4C94-B992-85A1BEB21911}" type="sibTrans" cxnId="{179ED2CB-4804-4904-999D-31883C0C2DD3}">
      <dgm:prSet/>
      <dgm:spPr/>
      <dgm:t>
        <a:bodyPr/>
        <a:lstStyle/>
        <a:p>
          <a:endParaRPr lang="en-US"/>
        </a:p>
      </dgm:t>
    </dgm:pt>
    <dgm:pt modelId="{6D43FC32-9ADB-4E89-9D13-281983142FF5}">
      <dgm:prSet phldrT="[Text]" phldr="0"/>
      <dgm:spPr>
        <a:xfrm>
          <a:off x="0" y="3736834"/>
          <a:ext cx="10323094" cy="1653750"/>
        </a:xfrm>
        <a:prstGeom prst="rect">
          <a:avLst/>
        </a:prstGeom>
        <a:solidFill>
          <a:srgbClr val="FFFFFF">
            <a:alpha val="90000"/>
            <a:hueOff val="0"/>
            <a:satOff val="0"/>
            <a:lumOff val="0"/>
            <a:alphaOff val="0"/>
          </a:srgbClr>
        </a:solidFill>
        <a:ln w="10795" cap="flat" cmpd="sng" algn="ctr">
          <a:solidFill>
            <a:srgbClr val="243A5E">
              <a:hueOff val="0"/>
              <a:satOff val="0"/>
              <a:lumOff val="0"/>
              <a:alphaOff val="0"/>
            </a:srgbClr>
          </a:solidFill>
          <a:prstDash val="solid"/>
        </a:ln>
        <a:effectLst/>
      </dgm:spPr>
      <dgm:t>
        <a:bodyPr/>
        <a:lstStyle/>
        <a:p>
          <a:pPr>
            <a:buChar char="•"/>
          </a:pPr>
          <a:r>
            <a:rPr lang="en-US">
              <a:solidFill>
                <a:srgbClr val="1A1A1A">
                  <a:hueOff val="0"/>
                  <a:satOff val="0"/>
                  <a:lumOff val="0"/>
                  <a:alphaOff val="0"/>
                </a:srgbClr>
              </a:solidFill>
              <a:latin typeface="Segoe UI"/>
              <a:ea typeface="+mn-ea"/>
              <a:cs typeface="+mn-cs"/>
            </a:rPr>
            <a:t>Retain backups up to 30 days</a:t>
          </a:r>
        </a:p>
      </dgm:t>
    </dgm:pt>
    <dgm:pt modelId="{DB813EDD-58A2-41B5-93DA-D0BE037F78D4}" type="parTrans" cxnId="{DCC9DD91-1F1C-4328-9BF2-46E7B62D7059}">
      <dgm:prSet/>
      <dgm:spPr/>
      <dgm:t>
        <a:bodyPr/>
        <a:lstStyle/>
        <a:p>
          <a:endParaRPr lang="en-US"/>
        </a:p>
      </dgm:t>
    </dgm:pt>
    <dgm:pt modelId="{00AD2942-99B9-41C3-8882-AB5FE545D4BC}" type="sibTrans" cxnId="{DCC9DD91-1F1C-4328-9BF2-46E7B62D7059}">
      <dgm:prSet/>
      <dgm:spPr/>
      <dgm:t>
        <a:bodyPr/>
        <a:lstStyle/>
        <a:p>
          <a:endParaRPr lang="en-US"/>
        </a:p>
      </dgm:t>
    </dgm:pt>
    <dgm:pt modelId="{B36BFDBF-A3C3-4523-AEB6-F41972DDE4AE}" type="pres">
      <dgm:prSet presAssocID="{B44690D1-539E-44E2-A2E1-D981D6E0B774}" presName="linear" presStyleCnt="0">
        <dgm:presLayoutVars>
          <dgm:dir/>
          <dgm:animLvl val="lvl"/>
          <dgm:resizeHandles val="exact"/>
        </dgm:presLayoutVars>
      </dgm:prSet>
      <dgm:spPr/>
    </dgm:pt>
    <dgm:pt modelId="{1309BF22-8FE5-43A9-9174-439F5E7CA93F}" type="pres">
      <dgm:prSet presAssocID="{E8FF1C2F-477A-480E-AAEF-39360DBB0848}" presName="parentLin" presStyleCnt="0"/>
      <dgm:spPr/>
    </dgm:pt>
    <dgm:pt modelId="{F5A9C456-7BE6-4CFF-8EDA-B31D616FE72D}" type="pres">
      <dgm:prSet presAssocID="{E8FF1C2F-477A-480E-AAEF-39360DBB0848}" presName="parentLeftMargin" presStyleLbl="node1" presStyleIdx="0" presStyleCnt="3"/>
      <dgm:spPr/>
    </dgm:pt>
    <dgm:pt modelId="{356E7730-1A4F-47D9-B2F9-5690E7D71106}" type="pres">
      <dgm:prSet presAssocID="{E8FF1C2F-477A-480E-AAEF-39360DBB0848}" presName="parentText" presStyleLbl="node1" presStyleIdx="0" presStyleCnt="3">
        <dgm:presLayoutVars>
          <dgm:chMax val="0"/>
          <dgm:bulletEnabled val="1"/>
        </dgm:presLayoutVars>
      </dgm:prSet>
      <dgm:spPr/>
    </dgm:pt>
    <dgm:pt modelId="{BB117EFE-3C3E-4CA4-885D-2A2B6286AD84}" type="pres">
      <dgm:prSet presAssocID="{E8FF1C2F-477A-480E-AAEF-39360DBB0848}" presName="negativeSpace" presStyleCnt="0"/>
      <dgm:spPr/>
    </dgm:pt>
    <dgm:pt modelId="{D82D1EA0-0613-4443-A36A-A435DA293B66}" type="pres">
      <dgm:prSet presAssocID="{E8FF1C2F-477A-480E-AAEF-39360DBB0848}" presName="childText" presStyleLbl="conFgAcc1" presStyleIdx="0" presStyleCnt="3">
        <dgm:presLayoutVars>
          <dgm:bulletEnabled val="1"/>
        </dgm:presLayoutVars>
      </dgm:prSet>
      <dgm:spPr/>
    </dgm:pt>
    <dgm:pt modelId="{7F3727D6-A247-4C23-9E5C-F862E8109BEE}" type="pres">
      <dgm:prSet presAssocID="{C2D008D7-C1BD-4149-BC3A-2670BF5369EF}" presName="spaceBetweenRectangles" presStyleCnt="0"/>
      <dgm:spPr/>
    </dgm:pt>
    <dgm:pt modelId="{88AA046D-909E-4EDF-BB1A-0E721ABC9049}" type="pres">
      <dgm:prSet presAssocID="{2D253C02-653A-4DA7-8C90-C63AC8437DE0}" presName="parentLin" presStyleCnt="0"/>
      <dgm:spPr/>
    </dgm:pt>
    <dgm:pt modelId="{F94BE3ED-DEED-455D-9263-59FF2CFCE27D}" type="pres">
      <dgm:prSet presAssocID="{2D253C02-653A-4DA7-8C90-C63AC8437DE0}" presName="parentLeftMargin" presStyleLbl="node1" presStyleIdx="0" presStyleCnt="3"/>
      <dgm:spPr/>
    </dgm:pt>
    <dgm:pt modelId="{1AC1F0FE-AA5F-4A80-A7E3-01F19E511770}" type="pres">
      <dgm:prSet presAssocID="{2D253C02-653A-4DA7-8C90-C63AC8437DE0}" presName="parentText" presStyleLbl="node1" presStyleIdx="1" presStyleCnt="3">
        <dgm:presLayoutVars>
          <dgm:chMax val="0"/>
          <dgm:bulletEnabled val="1"/>
        </dgm:presLayoutVars>
      </dgm:prSet>
      <dgm:spPr/>
    </dgm:pt>
    <dgm:pt modelId="{012BF586-A66A-4348-B572-D15103D54AF3}" type="pres">
      <dgm:prSet presAssocID="{2D253C02-653A-4DA7-8C90-C63AC8437DE0}" presName="negativeSpace" presStyleCnt="0"/>
      <dgm:spPr/>
    </dgm:pt>
    <dgm:pt modelId="{61C16361-A54A-4FD8-9657-04871F1D7547}" type="pres">
      <dgm:prSet presAssocID="{2D253C02-653A-4DA7-8C90-C63AC8437DE0}" presName="childText" presStyleLbl="conFgAcc1" presStyleIdx="1" presStyleCnt="3">
        <dgm:presLayoutVars>
          <dgm:bulletEnabled val="1"/>
        </dgm:presLayoutVars>
      </dgm:prSet>
      <dgm:spPr/>
    </dgm:pt>
    <dgm:pt modelId="{B9EACD95-DB87-4129-9AE5-4635684ABD2F}" type="pres">
      <dgm:prSet presAssocID="{07F65FA7-FE22-49C4-B0B0-5F059C1FF243}" presName="spaceBetweenRectangles" presStyleCnt="0"/>
      <dgm:spPr/>
    </dgm:pt>
    <dgm:pt modelId="{099C93C3-DFF0-4F56-8776-6576DEDFA07E}" type="pres">
      <dgm:prSet presAssocID="{3B9E4DAF-FC72-4648-8A21-7FEA34AFA3BB}" presName="parentLin" presStyleCnt="0"/>
      <dgm:spPr/>
    </dgm:pt>
    <dgm:pt modelId="{33ACB83C-E18D-4E68-8740-1E3B7949E203}" type="pres">
      <dgm:prSet presAssocID="{3B9E4DAF-FC72-4648-8A21-7FEA34AFA3BB}" presName="parentLeftMargin" presStyleLbl="node1" presStyleIdx="1" presStyleCnt="3"/>
      <dgm:spPr/>
    </dgm:pt>
    <dgm:pt modelId="{45613184-7292-4FA3-B873-26C181350DD5}" type="pres">
      <dgm:prSet presAssocID="{3B9E4DAF-FC72-4648-8A21-7FEA34AFA3BB}" presName="parentText" presStyleLbl="node1" presStyleIdx="2" presStyleCnt="3">
        <dgm:presLayoutVars>
          <dgm:chMax val="0"/>
          <dgm:bulletEnabled val="1"/>
        </dgm:presLayoutVars>
      </dgm:prSet>
      <dgm:spPr/>
    </dgm:pt>
    <dgm:pt modelId="{3BCF6497-A6E9-44E0-9260-15A0B0AC3E1E}" type="pres">
      <dgm:prSet presAssocID="{3B9E4DAF-FC72-4648-8A21-7FEA34AFA3BB}" presName="negativeSpace" presStyleCnt="0"/>
      <dgm:spPr/>
    </dgm:pt>
    <dgm:pt modelId="{12D8A763-E7CF-42ED-84F7-E11842A33633}" type="pres">
      <dgm:prSet presAssocID="{3B9E4DAF-FC72-4648-8A21-7FEA34AFA3BB}" presName="childText" presStyleLbl="conFgAcc1" presStyleIdx="2" presStyleCnt="3">
        <dgm:presLayoutVars>
          <dgm:bulletEnabled val="1"/>
        </dgm:presLayoutVars>
      </dgm:prSet>
      <dgm:spPr/>
    </dgm:pt>
  </dgm:ptLst>
  <dgm:cxnLst>
    <dgm:cxn modelId="{E796DA12-5FC6-4076-B3A5-39BBA71C6A33}" srcId="{B44690D1-539E-44E2-A2E1-D981D6E0B774}" destId="{3B9E4DAF-FC72-4648-8A21-7FEA34AFA3BB}" srcOrd="2" destOrd="0" parTransId="{A07C7403-5D63-44D4-827D-5E36328FE7A3}" sibTransId="{CCAF3F3A-E725-428F-A5D6-9E0CCA6741DD}"/>
    <dgm:cxn modelId="{7A129D18-9584-4482-BF25-5763E21CE9FB}" type="presOf" srcId="{E687701A-5BE3-45F1-B92A-A28C7BFC5208}" destId="{61C16361-A54A-4FD8-9657-04871F1D7547}" srcOrd="0" destOrd="0" presId="urn:microsoft.com/office/officeart/2005/8/layout/list1"/>
    <dgm:cxn modelId="{CD52051E-A189-4793-B4DA-8815B45F8438}" srcId="{E8FF1C2F-477A-480E-AAEF-39360DBB0848}" destId="{61D12EE5-742F-4593-A383-38FD683F0F88}" srcOrd="0" destOrd="0" parTransId="{1C7A565F-7F4F-4651-B695-4C110C8C1DF5}" sibTransId="{0C62E421-0A42-408C-9B05-A77C17073F82}"/>
    <dgm:cxn modelId="{07F4EF2E-DDE0-4660-9E4C-F817EFFEC4F2}" srcId="{2D253C02-653A-4DA7-8C90-C63AC8437DE0}" destId="{E687701A-5BE3-45F1-B92A-A28C7BFC5208}" srcOrd="0" destOrd="0" parTransId="{8F254274-E9C9-427F-8B87-4DE8F0152D40}" sibTransId="{E54794A9-9225-4F1F-A18F-E54ADD2E6E43}"/>
    <dgm:cxn modelId="{C3954D61-FAB8-4EA3-A844-6CC5B23295BB}" srcId="{B44690D1-539E-44E2-A2E1-D981D6E0B774}" destId="{E8FF1C2F-477A-480E-AAEF-39360DBB0848}" srcOrd="0" destOrd="0" parTransId="{259CFE0F-7CC2-40AA-84A3-226342174E80}" sibTransId="{C2D008D7-C1BD-4149-BC3A-2670BF5369EF}"/>
    <dgm:cxn modelId="{C49E3347-C605-441D-92A7-8CFD6BE4FABF}" type="presOf" srcId="{E8FF1C2F-477A-480E-AAEF-39360DBB0848}" destId="{356E7730-1A4F-47D9-B2F9-5690E7D71106}" srcOrd="1" destOrd="0" presId="urn:microsoft.com/office/officeart/2005/8/layout/list1"/>
    <dgm:cxn modelId="{A169A24B-8D28-4DEF-960A-D2E5077C4D1B}" type="presOf" srcId="{61D12EE5-742F-4593-A383-38FD683F0F88}" destId="{D82D1EA0-0613-4443-A36A-A435DA293B66}" srcOrd="0" destOrd="0" presId="urn:microsoft.com/office/officeart/2005/8/layout/list1"/>
    <dgm:cxn modelId="{1023BD4B-5AD3-4F66-92CA-EFDA7BE49048}" type="presOf" srcId="{905E6D34-E523-4097-8786-DA8F2BEE26C1}" destId="{12D8A763-E7CF-42ED-84F7-E11842A33633}" srcOrd="0" destOrd="0" presId="urn:microsoft.com/office/officeart/2005/8/layout/list1"/>
    <dgm:cxn modelId="{DCC9DD91-1F1C-4328-9BF2-46E7B62D7059}" srcId="{3B9E4DAF-FC72-4648-8A21-7FEA34AFA3BB}" destId="{6D43FC32-9ADB-4E89-9D13-281983142FF5}" srcOrd="2" destOrd="0" parTransId="{DB813EDD-58A2-41B5-93DA-D0BE037F78D4}" sibTransId="{00AD2942-99B9-41C3-8882-AB5FE545D4BC}"/>
    <dgm:cxn modelId="{CA8E1FA4-C02D-48F1-A89B-5CEDB35E62E0}" srcId="{3B9E4DAF-FC72-4648-8A21-7FEA34AFA3BB}" destId="{905E6D34-E523-4097-8786-DA8F2BEE26C1}" srcOrd="0" destOrd="0" parTransId="{96EA450C-696D-4637-9AE8-52B32ABF0784}" sibTransId="{CDD2D519-76CA-4474-A45E-D9D4C621F965}"/>
    <dgm:cxn modelId="{7751F5A6-EF94-4E5E-9871-72C53CE10A16}" type="presOf" srcId="{141962C4-E051-404C-BE51-9A2373F7ACD6}" destId="{D82D1EA0-0613-4443-A36A-A435DA293B66}" srcOrd="0" destOrd="1" presId="urn:microsoft.com/office/officeart/2005/8/layout/list1"/>
    <dgm:cxn modelId="{05EAC1B0-8F7F-412E-9F7F-95A3FAAEB5CC}" srcId="{B44690D1-539E-44E2-A2E1-D981D6E0B774}" destId="{2D253C02-653A-4DA7-8C90-C63AC8437DE0}" srcOrd="1" destOrd="0" parTransId="{D7A4C949-1078-4E78-BE31-FE2167B62B02}" sibTransId="{07F65FA7-FE22-49C4-B0B0-5F059C1FF243}"/>
    <dgm:cxn modelId="{859CADB4-AE56-4AFA-923E-6292A5D64A7F}" type="presOf" srcId="{B44690D1-539E-44E2-A2E1-D981D6E0B774}" destId="{B36BFDBF-A3C3-4523-AEB6-F41972DDE4AE}" srcOrd="0" destOrd="0" presId="urn:microsoft.com/office/officeart/2005/8/layout/list1"/>
    <dgm:cxn modelId="{B8AC58B5-7661-4C83-8F12-EE38A53B5167}" type="presOf" srcId="{E8FF1C2F-477A-480E-AAEF-39360DBB0848}" destId="{F5A9C456-7BE6-4CFF-8EDA-B31D616FE72D}" srcOrd="0" destOrd="0" presId="urn:microsoft.com/office/officeart/2005/8/layout/list1"/>
    <dgm:cxn modelId="{52ECBAC2-194F-4CBD-8DCC-43898C257878}" type="presOf" srcId="{63F10FB2-A201-431B-832B-0D7B00B0817F}" destId="{12D8A763-E7CF-42ED-84F7-E11842A33633}" srcOrd="0" destOrd="1" presId="urn:microsoft.com/office/officeart/2005/8/layout/list1"/>
    <dgm:cxn modelId="{B92A1BC7-7BEB-437C-9097-197A46722ADA}" type="presOf" srcId="{3B9E4DAF-FC72-4648-8A21-7FEA34AFA3BB}" destId="{45613184-7292-4FA3-B873-26C181350DD5}" srcOrd="1" destOrd="0" presId="urn:microsoft.com/office/officeart/2005/8/layout/list1"/>
    <dgm:cxn modelId="{179ED2CB-4804-4904-999D-31883C0C2DD3}" srcId="{3B9E4DAF-FC72-4648-8A21-7FEA34AFA3BB}" destId="{63F10FB2-A201-431B-832B-0D7B00B0817F}" srcOrd="1" destOrd="0" parTransId="{D09770A4-78D0-4227-B8BD-60D85B9E2E9D}" sibTransId="{EE7A3FB3-1D7A-4C94-B992-85A1BEB21911}"/>
    <dgm:cxn modelId="{599865D1-3366-43AD-81E5-11BD68992545}" type="presOf" srcId="{3B9E4DAF-FC72-4648-8A21-7FEA34AFA3BB}" destId="{33ACB83C-E18D-4E68-8740-1E3B7949E203}" srcOrd="0" destOrd="0" presId="urn:microsoft.com/office/officeart/2005/8/layout/list1"/>
    <dgm:cxn modelId="{7C01A4D1-40D3-4DD4-AC9E-F275DF206E9B}" type="presOf" srcId="{2D253C02-653A-4DA7-8C90-C63AC8437DE0}" destId="{1AC1F0FE-AA5F-4A80-A7E3-01F19E511770}" srcOrd="1" destOrd="0" presId="urn:microsoft.com/office/officeart/2005/8/layout/list1"/>
    <dgm:cxn modelId="{4717D0F0-E43E-4713-9B79-3FDCE192ACC1}" type="presOf" srcId="{6D43FC32-9ADB-4E89-9D13-281983142FF5}" destId="{12D8A763-E7CF-42ED-84F7-E11842A33633}" srcOrd="0" destOrd="2" presId="urn:microsoft.com/office/officeart/2005/8/layout/list1"/>
    <dgm:cxn modelId="{92A57EFA-ED8A-4098-B406-948E487DCE66}" srcId="{E8FF1C2F-477A-480E-AAEF-39360DBB0848}" destId="{141962C4-E051-404C-BE51-9A2373F7ACD6}" srcOrd="1" destOrd="0" parTransId="{CEFE4B6F-1186-4E91-8159-BDDD278554F8}" sibTransId="{62951635-14A3-4DDC-BF2C-61359AE85A8C}"/>
    <dgm:cxn modelId="{2784E1FF-FBF6-492A-BE33-F075B49861A4}" type="presOf" srcId="{2D253C02-653A-4DA7-8C90-C63AC8437DE0}" destId="{F94BE3ED-DEED-455D-9263-59FF2CFCE27D}" srcOrd="0" destOrd="0" presId="urn:microsoft.com/office/officeart/2005/8/layout/list1"/>
    <dgm:cxn modelId="{8C0163AB-AEBE-4DA9-89DD-32FF0B35A743}" type="presParOf" srcId="{B36BFDBF-A3C3-4523-AEB6-F41972DDE4AE}" destId="{1309BF22-8FE5-43A9-9174-439F5E7CA93F}" srcOrd="0" destOrd="0" presId="urn:microsoft.com/office/officeart/2005/8/layout/list1"/>
    <dgm:cxn modelId="{5D156D1F-B899-431D-8459-040A55788BE1}" type="presParOf" srcId="{1309BF22-8FE5-43A9-9174-439F5E7CA93F}" destId="{F5A9C456-7BE6-4CFF-8EDA-B31D616FE72D}" srcOrd="0" destOrd="0" presId="urn:microsoft.com/office/officeart/2005/8/layout/list1"/>
    <dgm:cxn modelId="{C5EE349C-1168-4764-B92B-4CC6F8BA5ED6}" type="presParOf" srcId="{1309BF22-8FE5-43A9-9174-439F5E7CA93F}" destId="{356E7730-1A4F-47D9-B2F9-5690E7D71106}" srcOrd="1" destOrd="0" presId="urn:microsoft.com/office/officeart/2005/8/layout/list1"/>
    <dgm:cxn modelId="{110A93B9-14F2-4B0B-A372-23FDF7AE9A3D}" type="presParOf" srcId="{B36BFDBF-A3C3-4523-AEB6-F41972DDE4AE}" destId="{BB117EFE-3C3E-4CA4-885D-2A2B6286AD84}" srcOrd="1" destOrd="0" presId="urn:microsoft.com/office/officeart/2005/8/layout/list1"/>
    <dgm:cxn modelId="{0467E358-48EA-4613-AB0F-8AD372B652D6}" type="presParOf" srcId="{B36BFDBF-A3C3-4523-AEB6-F41972DDE4AE}" destId="{D82D1EA0-0613-4443-A36A-A435DA293B66}" srcOrd="2" destOrd="0" presId="urn:microsoft.com/office/officeart/2005/8/layout/list1"/>
    <dgm:cxn modelId="{F3CFC748-F20E-4976-A492-F4F908149456}" type="presParOf" srcId="{B36BFDBF-A3C3-4523-AEB6-F41972DDE4AE}" destId="{7F3727D6-A247-4C23-9E5C-F862E8109BEE}" srcOrd="3" destOrd="0" presId="urn:microsoft.com/office/officeart/2005/8/layout/list1"/>
    <dgm:cxn modelId="{4BB678DB-9353-4E82-A7A3-5632D890183C}" type="presParOf" srcId="{B36BFDBF-A3C3-4523-AEB6-F41972DDE4AE}" destId="{88AA046D-909E-4EDF-BB1A-0E721ABC9049}" srcOrd="4" destOrd="0" presId="urn:microsoft.com/office/officeart/2005/8/layout/list1"/>
    <dgm:cxn modelId="{7CE7278C-3B2E-415D-84AF-513707065A81}" type="presParOf" srcId="{88AA046D-909E-4EDF-BB1A-0E721ABC9049}" destId="{F94BE3ED-DEED-455D-9263-59FF2CFCE27D}" srcOrd="0" destOrd="0" presId="urn:microsoft.com/office/officeart/2005/8/layout/list1"/>
    <dgm:cxn modelId="{C417CC20-BA1D-4FD0-B3BC-8413E260B41F}" type="presParOf" srcId="{88AA046D-909E-4EDF-BB1A-0E721ABC9049}" destId="{1AC1F0FE-AA5F-4A80-A7E3-01F19E511770}" srcOrd="1" destOrd="0" presId="urn:microsoft.com/office/officeart/2005/8/layout/list1"/>
    <dgm:cxn modelId="{87C66A4E-9E5D-4437-982C-271F3FC1F389}" type="presParOf" srcId="{B36BFDBF-A3C3-4523-AEB6-F41972DDE4AE}" destId="{012BF586-A66A-4348-B572-D15103D54AF3}" srcOrd="5" destOrd="0" presId="urn:microsoft.com/office/officeart/2005/8/layout/list1"/>
    <dgm:cxn modelId="{E5082B70-F7C7-4FD3-ADBA-62C56EB7FDF4}" type="presParOf" srcId="{B36BFDBF-A3C3-4523-AEB6-F41972DDE4AE}" destId="{61C16361-A54A-4FD8-9657-04871F1D7547}" srcOrd="6" destOrd="0" presId="urn:microsoft.com/office/officeart/2005/8/layout/list1"/>
    <dgm:cxn modelId="{B196AF84-DF30-4455-9D37-2166AB739E74}" type="presParOf" srcId="{B36BFDBF-A3C3-4523-AEB6-F41972DDE4AE}" destId="{B9EACD95-DB87-4129-9AE5-4635684ABD2F}" srcOrd="7" destOrd="0" presId="urn:microsoft.com/office/officeart/2005/8/layout/list1"/>
    <dgm:cxn modelId="{ECC0CD43-7587-49AB-9A18-9D035521040F}" type="presParOf" srcId="{B36BFDBF-A3C3-4523-AEB6-F41972DDE4AE}" destId="{099C93C3-DFF0-4F56-8776-6576DEDFA07E}" srcOrd="8" destOrd="0" presId="urn:microsoft.com/office/officeart/2005/8/layout/list1"/>
    <dgm:cxn modelId="{631B1C22-9ED1-41B2-ADCB-546694AFBA63}" type="presParOf" srcId="{099C93C3-DFF0-4F56-8776-6576DEDFA07E}" destId="{33ACB83C-E18D-4E68-8740-1E3B7949E203}" srcOrd="0" destOrd="0" presId="urn:microsoft.com/office/officeart/2005/8/layout/list1"/>
    <dgm:cxn modelId="{3451AA9A-2A13-4E68-9DC1-3136E73F8169}" type="presParOf" srcId="{099C93C3-DFF0-4F56-8776-6576DEDFA07E}" destId="{45613184-7292-4FA3-B873-26C181350DD5}" srcOrd="1" destOrd="0" presId="urn:microsoft.com/office/officeart/2005/8/layout/list1"/>
    <dgm:cxn modelId="{82681F99-3E80-430A-9EA1-9C78F2A4505F}" type="presParOf" srcId="{B36BFDBF-A3C3-4523-AEB6-F41972DDE4AE}" destId="{3BCF6497-A6E9-44E0-9260-15A0B0AC3E1E}" srcOrd="9" destOrd="0" presId="urn:microsoft.com/office/officeart/2005/8/layout/list1"/>
    <dgm:cxn modelId="{D85D985A-9B1E-44F2-8B89-3E3A10E198EE}" type="presParOf" srcId="{B36BFDBF-A3C3-4523-AEB6-F41972DDE4AE}" destId="{12D8A763-E7CF-42ED-84F7-E11842A33633}"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517434B-FCD2-47DA-8933-DD82E9836BF4}"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CD521767-7E86-4D11-B01E-50707DE47A08}">
      <dgm:prSet/>
      <dgm:spPr/>
      <dgm:t>
        <a:bodyPr/>
        <a:lstStyle/>
        <a:p>
          <a:r>
            <a:rPr lang="en-US" baseline="0"/>
            <a:t>Azure Marketplace SQL Server Images</a:t>
          </a:r>
          <a:endParaRPr lang="en-US"/>
        </a:p>
      </dgm:t>
    </dgm:pt>
    <dgm:pt modelId="{BDBAC088-CF79-40CB-8389-8962A6632FB4}" type="parTrans" cxnId="{866B8D68-4EE7-4FB4-AC9A-5B1F6565C267}">
      <dgm:prSet/>
      <dgm:spPr/>
      <dgm:t>
        <a:bodyPr/>
        <a:lstStyle/>
        <a:p>
          <a:endParaRPr lang="en-US"/>
        </a:p>
      </dgm:t>
    </dgm:pt>
    <dgm:pt modelId="{DE5C21CF-8E4E-46DC-8F19-0F7F4FDDF2DC}" type="sibTrans" cxnId="{866B8D68-4EE7-4FB4-AC9A-5B1F6565C267}">
      <dgm:prSet/>
      <dgm:spPr/>
      <dgm:t>
        <a:bodyPr/>
        <a:lstStyle/>
        <a:p>
          <a:endParaRPr lang="en-US"/>
        </a:p>
      </dgm:t>
    </dgm:pt>
    <dgm:pt modelId="{3710EA44-7D18-4450-A6DC-7C3632E3C7A3}">
      <dgm:prSet/>
      <dgm:spPr/>
      <dgm:t>
        <a:bodyPr/>
        <a:lstStyle/>
        <a:p>
          <a:r>
            <a:rPr lang="en-US" baseline="0"/>
            <a:t>Microsoft Certified Images</a:t>
          </a:r>
          <a:endParaRPr lang="en-US"/>
        </a:p>
      </dgm:t>
    </dgm:pt>
    <dgm:pt modelId="{D167CE42-46C2-49D7-967A-3119CF0D6B8D}" type="parTrans" cxnId="{64A739EE-48AF-4F3B-92A8-CFC1BA20E251}">
      <dgm:prSet/>
      <dgm:spPr/>
      <dgm:t>
        <a:bodyPr/>
        <a:lstStyle/>
        <a:p>
          <a:endParaRPr lang="en-US"/>
        </a:p>
      </dgm:t>
    </dgm:pt>
    <dgm:pt modelId="{E3F18085-25F1-43C5-AA13-04299F7966FC}" type="sibTrans" cxnId="{64A739EE-48AF-4F3B-92A8-CFC1BA20E251}">
      <dgm:prSet/>
      <dgm:spPr/>
      <dgm:t>
        <a:bodyPr/>
        <a:lstStyle/>
        <a:p>
          <a:endParaRPr lang="en-US"/>
        </a:p>
      </dgm:t>
    </dgm:pt>
    <dgm:pt modelId="{2EBC9892-2AEC-4FD4-BC41-EDB8832281DF}">
      <dgm:prSet/>
      <dgm:spPr/>
      <dgm:t>
        <a:bodyPr/>
        <a:lstStyle/>
        <a:p>
          <a:r>
            <a:rPr lang="en-US" baseline="0"/>
            <a:t>Provision SQL VM in ~5 min</a:t>
          </a:r>
          <a:endParaRPr lang="en-US"/>
        </a:p>
      </dgm:t>
    </dgm:pt>
    <dgm:pt modelId="{80EF1D75-1E49-4778-A71C-196BCEADEE1E}" type="parTrans" cxnId="{E62E4B32-D9FB-46E7-B490-D900771789BA}">
      <dgm:prSet/>
      <dgm:spPr/>
      <dgm:t>
        <a:bodyPr/>
        <a:lstStyle/>
        <a:p>
          <a:endParaRPr lang="en-US"/>
        </a:p>
      </dgm:t>
    </dgm:pt>
    <dgm:pt modelId="{6CC73278-29C5-40F6-96B1-7C0F8116C1C6}" type="sibTrans" cxnId="{E62E4B32-D9FB-46E7-B490-D900771789BA}">
      <dgm:prSet/>
      <dgm:spPr/>
      <dgm:t>
        <a:bodyPr/>
        <a:lstStyle/>
        <a:p>
          <a:endParaRPr lang="en-US"/>
        </a:p>
      </dgm:t>
    </dgm:pt>
    <dgm:pt modelId="{EAD1821F-9EFE-42C0-99DE-FA67CA62CA4A}">
      <dgm:prSet/>
      <dgm:spPr/>
      <dgm:t>
        <a:bodyPr/>
        <a:lstStyle/>
        <a:p>
          <a:r>
            <a:rPr lang="en-US" baseline="0"/>
            <a:t>Choose PAYG or AHB licensing models</a:t>
          </a:r>
          <a:endParaRPr lang="en-US"/>
        </a:p>
      </dgm:t>
    </dgm:pt>
    <dgm:pt modelId="{698DFE0D-35DD-4352-997E-519E1F44FB57}" type="parTrans" cxnId="{52F319E8-C7AD-46BF-B5B2-1F13FEB8E4A8}">
      <dgm:prSet/>
      <dgm:spPr/>
      <dgm:t>
        <a:bodyPr/>
        <a:lstStyle/>
        <a:p>
          <a:endParaRPr lang="en-US"/>
        </a:p>
      </dgm:t>
    </dgm:pt>
    <dgm:pt modelId="{B8EF9E98-88D8-4BB4-8BA4-FD12AA99A478}" type="sibTrans" cxnId="{52F319E8-C7AD-46BF-B5B2-1F13FEB8E4A8}">
      <dgm:prSet/>
      <dgm:spPr/>
      <dgm:t>
        <a:bodyPr/>
        <a:lstStyle/>
        <a:p>
          <a:endParaRPr lang="en-US"/>
        </a:p>
      </dgm:t>
    </dgm:pt>
    <dgm:pt modelId="{C0E91D28-F8C2-4CEF-9DD2-9715155FDCCC}">
      <dgm:prSet/>
      <dgm:spPr/>
      <dgm:t>
        <a:bodyPr/>
        <a:lstStyle/>
        <a:p>
          <a:r>
            <a:rPr lang="en-US" baseline="0"/>
            <a:t>SQL VM IaaS extension is enabled by default</a:t>
          </a:r>
          <a:endParaRPr lang="en-US"/>
        </a:p>
      </dgm:t>
    </dgm:pt>
    <dgm:pt modelId="{FA1692EC-C01C-43BF-ACE3-125EBC446F95}" type="parTrans" cxnId="{3B6E066C-08A5-4041-9077-8DDE672DE860}">
      <dgm:prSet/>
      <dgm:spPr/>
      <dgm:t>
        <a:bodyPr/>
        <a:lstStyle/>
        <a:p>
          <a:endParaRPr lang="en-US"/>
        </a:p>
      </dgm:t>
    </dgm:pt>
    <dgm:pt modelId="{51A56246-ECEC-4A8B-9FD6-9AD043DFF345}" type="sibTrans" cxnId="{3B6E066C-08A5-4041-9077-8DDE672DE860}">
      <dgm:prSet/>
      <dgm:spPr/>
      <dgm:t>
        <a:bodyPr/>
        <a:lstStyle/>
        <a:p>
          <a:endParaRPr lang="en-US"/>
        </a:p>
      </dgm:t>
    </dgm:pt>
    <dgm:pt modelId="{E6AFCD60-876D-46F6-A667-A10A52314BC1}">
      <dgm:prSet/>
      <dgm:spPr/>
      <dgm:t>
        <a:bodyPr/>
        <a:lstStyle/>
        <a:p>
          <a:r>
            <a:rPr lang="en-US" baseline="0"/>
            <a:t>Custom installed SQL Server instances</a:t>
          </a:r>
          <a:endParaRPr lang="en-US"/>
        </a:p>
      </dgm:t>
    </dgm:pt>
    <dgm:pt modelId="{AB294BE8-5452-4CFB-AA82-82CCBB7EF679}" type="parTrans" cxnId="{435E13F8-52AD-49EE-ACDD-DD81CB68C4E7}">
      <dgm:prSet/>
      <dgm:spPr/>
      <dgm:t>
        <a:bodyPr/>
        <a:lstStyle/>
        <a:p>
          <a:endParaRPr lang="en-US"/>
        </a:p>
      </dgm:t>
    </dgm:pt>
    <dgm:pt modelId="{F39A9963-B050-4919-AA6D-E3160AB570C9}" type="sibTrans" cxnId="{435E13F8-52AD-49EE-ACDD-DD81CB68C4E7}">
      <dgm:prSet/>
      <dgm:spPr/>
      <dgm:t>
        <a:bodyPr/>
        <a:lstStyle/>
        <a:p>
          <a:endParaRPr lang="en-US"/>
        </a:p>
      </dgm:t>
    </dgm:pt>
    <dgm:pt modelId="{F4C3755D-D048-401A-9C87-FFEBCE650E68}">
      <dgm:prSet/>
      <dgm:spPr/>
      <dgm:t>
        <a:bodyPr/>
        <a:lstStyle/>
        <a:p>
          <a:r>
            <a:rPr lang="en-US" baseline="0"/>
            <a:t>SQL Server installation is owned by you</a:t>
          </a:r>
          <a:endParaRPr lang="en-US"/>
        </a:p>
      </dgm:t>
    </dgm:pt>
    <dgm:pt modelId="{C51849A6-6891-436A-B132-B3544F430EB3}" type="parTrans" cxnId="{5C658EA9-03B1-4948-8B79-768F158AF838}">
      <dgm:prSet/>
      <dgm:spPr/>
      <dgm:t>
        <a:bodyPr/>
        <a:lstStyle/>
        <a:p>
          <a:endParaRPr lang="en-US"/>
        </a:p>
      </dgm:t>
    </dgm:pt>
    <dgm:pt modelId="{16C4E7AF-6722-493E-8D2D-5510E2BA14D1}" type="sibTrans" cxnId="{5C658EA9-03B1-4948-8B79-768F158AF838}">
      <dgm:prSet/>
      <dgm:spPr/>
      <dgm:t>
        <a:bodyPr/>
        <a:lstStyle/>
        <a:p>
          <a:endParaRPr lang="en-US"/>
        </a:p>
      </dgm:t>
    </dgm:pt>
    <dgm:pt modelId="{74625BC3-CA3C-4B82-82D9-5BE17892C808}">
      <dgm:prSet/>
      <dgm:spPr/>
      <dgm:t>
        <a:bodyPr/>
        <a:lstStyle/>
        <a:p>
          <a:r>
            <a:rPr lang="en-US" baseline="0"/>
            <a:t>Requires indicating AHB usage to Microsoft</a:t>
          </a:r>
          <a:endParaRPr lang="en-US"/>
        </a:p>
      </dgm:t>
    </dgm:pt>
    <dgm:pt modelId="{CB5BC05B-C041-4198-A2FA-F248E5F86464}" type="parTrans" cxnId="{7DF7F49E-3916-40CF-9FCA-8CE4D5344F67}">
      <dgm:prSet/>
      <dgm:spPr/>
      <dgm:t>
        <a:bodyPr/>
        <a:lstStyle/>
        <a:p>
          <a:endParaRPr lang="en-US"/>
        </a:p>
      </dgm:t>
    </dgm:pt>
    <dgm:pt modelId="{90D709C0-9BEA-463A-9112-BFFE6AA89D7C}" type="sibTrans" cxnId="{7DF7F49E-3916-40CF-9FCA-8CE4D5344F67}">
      <dgm:prSet/>
      <dgm:spPr/>
      <dgm:t>
        <a:bodyPr/>
        <a:lstStyle/>
        <a:p>
          <a:endParaRPr lang="en-US"/>
        </a:p>
      </dgm:t>
    </dgm:pt>
    <dgm:pt modelId="{FF66401A-17A6-48AA-9B3B-4F67323CE11E}">
      <dgm:prSet/>
      <dgm:spPr/>
      <dgm:t>
        <a:bodyPr/>
        <a:lstStyle/>
        <a:p>
          <a:r>
            <a:rPr lang="en-US" baseline="0"/>
            <a:t>Enables only Virtual Machine services</a:t>
          </a:r>
          <a:endParaRPr lang="en-US"/>
        </a:p>
      </dgm:t>
    </dgm:pt>
    <dgm:pt modelId="{56EB0BEA-38CA-4483-9787-872A176B166C}" type="parTrans" cxnId="{8CE26156-0FBE-4A78-8B71-E3E94AA4FAB2}">
      <dgm:prSet/>
      <dgm:spPr/>
      <dgm:t>
        <a:bodyPr/>
        <a:lstStyle/>
        <a:p>
          <a:endParaRPr lang="en-US"/>
        </a:p>
      </dgm:t>
    </dgm:pt>
    <dgm:pt modelId="{8EA5A6C0-5B44-4776-9A7E-2EAFBEF3D25B}" type="sibTrans" cxnId="{8CE26156-0FBE-4A78-8B71-E3E94AA4FAB2}">
      <dgm:prSet/>
      <dgm:spPr/>
      <dgm:t>
        <a:bodyPr/>
        <a:lstStyle/>
        <a:p>
          <a:endParaRPr lang="en-US"/>
        </a:p>
      </dgm:t>
    </dgm:pt>
    <dgm:pt modelId="{BA0B0945-1030-420F-9E2D-77551E66356C}">
      <dgm:prSet/>
      <dgm:spPr/>
      <dgm:t>
        <a:bodyPr/>
        <a:lstStyle/>
        <a:p>
          <a:r>
            <a:rPr lang="en-US" b="1" baseline="0"/>
            <a:t>You should register with SQL VM IaaS extension to access free SQL Server Manageability </a:t>
          </a:r>
          <a:endParaRPr lang="en-US" b="1"/>
        </a:p>
      </dgm:t>
    </dgm:pt>
    <dgm:pt modelId="{470D0909-651F-464F-9A68-3EED1CEF8516}" type="parTrans" cxnId="{0A9FAC5A-4B9A-46F8-BF00-27AB7B583959}">
      <dgm:prSet/>
      <dgm:spPr/>
      <dgm:t>
        <a:bodyPr/>
        <a:lstStyle/>
        <a:p>
          <a:endParaRPr lang="en-US"/>
        </a:p>
      </dgm:t>
    </dgm:pt>
    <dgm:pt modelId="{6FE0C629-1FA0-4F4E-9571-AC03E02E1600}" type="sibTrans" cxnId="{0A9FAC5A-4B9A-46F8-BF00-27AB7B583959}">
      <dgm:prSet/>
      <dgm:spPr/>
      <dgm:t>
        <a:bodyPr/>
        <a:lstStyle/>
        <a:p>
          <a:endParaRPr lang="en-US"/>
        </a:p>
      </dgm:t>
    </dgm:pt>
    <dgm:pt modelId="{A5B54863-F2DC-404D-A79C-1B78CB23373E}" type="pres">
      <dgm:prSet presAssocID="{2517434B-FCD2-47DA-8933-DD82E9836BF4}" presName="Name0" presStyleCnt="0">
        <dgm:presLayoutVars>
          <dgm:dir/>
          <dgm:animLvl val="lvl"/>
          <dgm:resizeHandles val="exact"/>
        </dgm:presLayoutVars>
      </dgm:prSet>
      <dgm:spPr/>
    </dgm:pt>
    <dgm:pt modelId="{88E5E903-C1C1-4C5D-B039-6EF7809A9067}" type="pres">
      <dgm:prSet presAssocID="{CD521767-7E86-4D11-B01E-50707DE47A08}" presName="composite" presStyleCnt="0"/>
      <dgm:spPr/>
    </dgm:pt>
    <dgm:pt modelId="{B439A966-AFFA-4415-8889-36447CF23659}" type="pres">
      <dgm:prSet presAssocID="{CD521767-7E86-4D11-B01E-50707DE47A08}" presName="parTx" presStyleLbl="alignNode1" presStyleIdx="0" presStyleCnt="2">
        <dgm:presLayoutVars>
          <dgm:chMax val="0"/>
          <dgm:chPref val="0"/>
          <dgm:bulletEnabled val="1"/>
        </dgm:presLayoutVars>
      </dgm:prSet>
      <dgm:spPr/>
    </dgm:pt>
    <dgm:pt modelId="{29D2C5F7-82EE-4003-ADC4-BF42494B02E1}" type="pres">
      <dgm:prSet presAssocID="{CD521767-7E86-4D11-B01E-50707DE47A08}" presName="desTx" presStyleLbl="alignAccFollowNode1" presStyleIdx="0" presStyleCnt="2">
        <dgm:presLayoutVars>
          <dgm:bulletEnabled val="1"/>
        </dgm:presLayoutVars>
      </dgm:prSet>
      <dgm:spPr/>
    </dgm:pt>
    <dgm:pt modelId="{85F29E69-FBAB-4D1E-9C54-D82A4C916066}" type="pres">
      <dgm:prSet presAssocID="{DE5C21CF-8E4E-46DC-8F19-0F7F4FDDF2DC}" presName="space" presStyleCnt="0"/>
      <dgm:spPr/>
    </dgm:pt>
    <dgm:pt modelId="{F0589EA9-498C-4811-A0F5-17AB105DE02C}" type="pres">
      <dgm:prSet presAssocID="{E6AFCD60-876D-46F6-A667-A10A52314BC1}" presName="composite" presStyleCnt="0"/>
      <dgm:spPr/>
    </dgm:pt>
    <dgm:pt modelId="{18C9383C-2502-4105-A07D-3D2E7D3F469A}" type="pres">
      <dgm:prSet presAssocID="{E6AFCD60-876D-46F6-A667-A10A52314BC1}" presName="parTx" presStyleLbl="alignNode1" presStyleIdx="1" presStyleCnt="2" custLinFactNeighborX="-11053">
        <dgm:presLayoutVars>
          <dgm:chMax val="0"/>
          <dgm:chPref val="0"/>
          <dgm:bulletEnabled val="1"/>
        </dgm:presLayoutVars>
      </dgm:prSet>
      <dgm:spPr/>
    </dgm:pt>
    <dgm:pt modelId="{6EB7E176-884A-43E7-954C-8D81524D24EB}" type="pres">
      <dgm:prSet presAssocID="{E6AFCD60-876D-46F6-A667-A10A52314BC1}" presName="desTx" presStyleLbl="alignAccFollowNode1" presStyleIdx="1" presStyleCnt="2" custLinFactNeighborX="-11053">
        <dgm:presLayoutVars>
          <dgm:bulletEnabled val="1"/>
        </dgm:presLayoutVars>
      </dgm:prSet>
      <dgm:spPr/>
    </dgm:pt>
  </dgm:ptLst>
  <dgm:cxnLst>
    <dgm:cxn modelId="{101EFE0D-9811-4368-8BCF-B1EABF85D2B7}" type="presOf" srcId="{2EBC9892-2AEC-4FD4-BC41-EDB8832281DF}" destId="{29D2C5F7-82EE-4003-ADC4-BF42494B02E1}" srcOrd="0" destOrd="1" presId="urn:microsoft.com/office/officeart/2005/8/layout/hList1"/>
    <dgm:cxn modelId="{F9408C20-6408-4DE7-94C4-38846E648D2D}" type="presOf" srcId="{FF66401A-17A6-48AA-9B3B-4F67323CE11E}" destId="{6EB7E176-884A-43E7-954C-8D81524D24EB}" srcOrd="0" destOrd="2" presId="urn:microsoft.com/office/officeart/2005/8/layout/hList1"/>
    <dgm:cxn modelId="{E62E4B32-D9FB-46E7-B490-D900771789BA}" srcId="{CD521767-7E86-4D11-B01E-50707DE47A08}" destId="{2EBC9892-2AEC-4FD4-BC41-EDB8832281DF}" srcOrd="1" destOrd="0" parTransId="{80EF1D75-1E49-4778-A71C-196BCEADEE1E}" sibTransId="{6CC73278-29C5-40F6-96B1-7C0F8116C1C6}"/>
    <dgm:cxn modelId="{2E117C38-4B38-4073-94A2-C4CE9DEFF869}" type="presOf" srcId="{CD521767-7E86-4D11-B01E-50707DE47A08}" destId="{B439A966-AFFA-4415-8889-36447CF23659}" srcOrd="0" destOrd="0" presId="urn:microsoft.com/office/officeart/2005/8/layout/hList1"/>
    <dgm:cxn modelId="{31984539-6EDC-4E0D-AFC4-F5857789F584}" type="presOf" srcId="{E6AFCD60-876D-46F6-A667-A10A52314BC1}" destId="{18C9383C-2502-4105-A07D-3D2E7D3F469A}" srcOrd="0" destOrd="0" presId="urn:microsoft.com/office/officeart/2005/8/layout/hList1"/>
    <dgm:cxn modelId="{09418743-9982-48EE-BFC2-21CAEC3D5514}" type="presOf" srcId="{74625BC3-CA3C-4B82-82D9-5BE17892C808}" destId="{6EB7E176-884A-43E7-954C-8D81524D24EB}" srcOrd="0" destOrd="1" presId="urn:microsoft.com/office/officeart/2005/8/layout/hList1"/>
    <dgm:cxn modelId="{866B8D68-4EE7-4FB4-AC9A-5B1F6565C267}" srcId="{2517434B-FCD2-47DA-8933-DD82E9836BF4}" destId="{CD521767-7E86-4D11-B01E-50707DE47A08}" srcOrd="0" destOrd="0" parTransId="{BDBAC088-CF79-40CB-8389-8962A6632FB4}" sibTransId="{DE5C21CF-8E4E-46DC-8F19-0F7F4FDDF2DC}"/>
    <dgm:cxn modelId="{3B6E066C-08A5-4041-9077-8DDE672DE860}" srcId="{CD521767-7E86-4D11-B01E-50707DE47A08}" destId="{C0E91D28-F8C2-4CEF-9DD2-9715155FDCCC}" srcOrd="3" destOrd="0" parTransId="{FA1692EC-C01C-43BF-ACE3-125EBC446F95}" sibTransId="{51A56246-ECEC-4A8B-9FD6-9AD043DFF345}"/>
    <dgm:cxn modelId="{0543C672-575F-4257-9613-772A5E2357E3}" type="presOf" srcId="{3710EA44-7D18-4450-A6DC-7C3632E3C7A3}" destId="{29D2C5F7-82EE-4003-ADC4-BF42494B02E1}" srcOrd="0" destOrd="0" presId="urn:microsoft.com/office/officeart/2005/8/layout/hList1"/>
    <dgm:cxn modelId="{8CE26156-0FBE-4A78-8B71-E3E94AA4FAB2}" srcId="{E6AFCD60-876D-46F6-A667-A10A52314BC1}" destId="{FF66401A-17A6-48AA-9B3B-4F67323CE11E}" srcOrd="2" destOrd="0" parTransId="{56EB0BEA-38CA-4483-9787-872A176B166C}" sibTransId="{8EA5A6C0-5B44-4776-9A7E-2EAFBEF3D25B}"/>
    <dgm:cxn modelId="{0A9FAC5A-4B9A-46F8-BF00-27AB7B583959}" srcId="{E6AFCD60-876D-46F6-A667-A10A52314BC1}" destId="{BA0B0945-1030-420F-9E2D-77551E66356C}" srcOrd="3" destOrd="0" parTransId="{470D0909-651F-464F-9A68-3EED1CEF8516}" sibTransId="{6FE0C629-1FA0-4F4E-9571-AC03E02E1600}"/>
    <dgm:cxn modelId="{BCCD8687-F6AD-46CC-8947-9DE676AE5A41}" type="presOf" srcId="{BA0B0945-1030-420F-9E2D-77551E66356C}" destId="{6EB7E176-884A-43E7-954C-8D81524D24EB}" srcOrd="0" destOrd="3" presId="urn:microsoft.com/office/officeart/2005/8/layout/hList1"/>
    <dgm:cxn modelId="{7DF7F49E-3916-40CF-9FCA-8CE4D5344F67}" srcId="{E6AFCD60-876D-46F6-A667-A10A52314BC1}" destId="{74625BC3-CA3C-4B82-82D9-5BE17892C808}" srcOrd="1" destOrd="0" parTransId="{CB5BC05B-C041-4198-A2FA-F248E5F86464}" sibTransId="{90D709C0-9BEA-463A-9112-BFFE6AA89D7C}"/>
    <dgm:cxn modelId="{5C658EA9-03B1-4948-8B79-768F158AF838}" srcId="{E6AFCD60-876D-46F6-A667-A10A52314BC1}" destId="{F4C3755D-D048-401A-9C87-FFEBCE650E68}" srcOrd="0" destOrd="0" parTransId="{C51849A6-6891-436A-B132-B3544F430EB3}" sibTransId="{16C4E7AF-6722-493E-8D2D-5510E2BA14D1}"/>
    <dgm:cxn modelId="{756749B8-72EA-4C2D-A9E1-8915F4516372}" type="presOf" srcId="{EAD1821F-9EFE-42C0-99DE-FA67CA62CA4A}" destId="{29D2C5F7-82EE-4003-ADC4-BF42494B02E1}" srcOrd="0" destOrd="2" presId="urn:microsoft.com/office/officeart/2005/8/layout/hList1"/>
    <dgm:cxn modelId="{4A242AE7-4374-42CB-BC31-185B48C1F163}" type="presOf" srcId="{2517434B-FCD2-47DA-8933-DD82E9836BF4}" destId="{A5B54863-F2DC-404D-A79C-1B78CB23373E}" srcOrd="0" destOrd="0" presId="urn:microsoft.com/office/officeart/2005/8/layout/hList1"/>
    <dgm:cxn modelId="{52F319E8-C7AD-46BF-B5B2-1F13FEB8E4A8}" srcId="{CD521767-7E86-4D11-B01E-50707DE47A08}" destId="{EAD1821F-9EFE-42C0-99DE-FA67CA62CA4A}" srcOrd="2" destOrd="0" parTransId="{698DFE0D-35DD-4352-997E-519E1F44FB57}" sibTransId="{B8EF9E98-88D8-4BB4-8BA4-FD12AA99A478}"/>
    <dgm:cxn modelId="{3B5BB8EB-8D81-48EB-AF7C-3A40C4DE8CDE}" type="presOf" srcId="{F4C3755D-D048-401A-9C87-FFEBCE650E68}" destId="{6EB7E176-884A-43E7-954C-8D81524D24EB}" srcOrd="0" destOrd="0" presId="urn:microsoft.com/office/officeart/2005/8/layout/hList1"/>
    <dgm:cxn modelId="{64A739EE-48AF-4F3B-92A8-CFC1BA20E251}" srcId="{CD521767-7E86-4D11-B01E-50707DE47A08}" destId="{3710EA44-7D18-4450-A6DC-7C3632E3C7A3}" srcOrd="0" destOrd="0" parTransId="{D167CE42-46C2-49D7-967A-3119CF0D6B8D}" sibTransId="{E3F18085-25F1-43C5-AA13-04299F7966FC}"/>
    <dgm:cxn modelId="{435E13F8-52AD-49EE-ACDD-DD81CB68C4E7}" srcId="{2517434B-FCD2-47DA-8933-DD82E9836BF4}" destId="{E6AFCD60-876D-46F6-A667-A10A52314BC1}" srcOrd="1" destOrd="0" parTransId="{AB294BE8-5452-4CFB-AA82-82CCBB7EF679}" sibTransId="{F39A9963-B050-4919-AA6D-E3160AB570C9}"/>
    <dgm:cxn modelId="{04A6C4F9-1D1A-4B4B-8DE9-25EC95C3033A}" type="presOf" srcId="{C0E91D28-F8C2-4CEF-9DD2-9715155FDCCC}" destId="{29D2C5F7-82EE-4003-ADC4-BF42494B02E1}" srcOrd="0" destOrd="3" presId="urn:microsoft.com/office/officeart/2005/8/layout/hList1"/>
    <dgm:cxn modelId="{4BAD5DC0-C43C-4998-8431-28C90FB9B4B5}" type="presParOf" srcId="{A5B54863-F2DC-404D-A79C-1B78CB23373E}" destId="{88E5E903-C1C1-4C5D-B039-6EF7809A9067}" srcOrd="0" destOrd="0" presId="urn:microsoft.com/office/officeart/2005/8/layout/hList1"/>
    <dgm:cxn modelId="{0B7D8986-8089-4F02-8CB9-1C5B8B652577}" type="presParOf" srcId="{88E5E903-C1C1-4C5D-B039-6EF7809A9067}" destId="{B439A966-AFFA-4415-8889-36447CF23659}" srcOrd="0" destOrd="0" presId="urn:microsoft.com/office/officeart/2005/8/layout/hList1"/>
    <dgm:cxn modelId="{A88B7A80-4AF8-498F-9567-E323C5FB85D9}" type="presParOf" srcId="{88E5E903-C1C1-4C5D-B039-6EF7809A9067}" destId="{29D2C5F7-82EE-4003-ADC4-BF42494B02E1}" srcOrd="1" destOrd="0" presId="urn:microsoft.com/office/officeart/2005/8/layout/hList1"/>
    <dgm:cxn modelId="{4C1074F9-9D58-4F60-867A-661EFA2B1B20}" type="presParOf" srcId="{A5B54863-F2DC-404D-A79C-1B78CB23373E}" destId="{85F29E69-FBAB-4D1E-9C54-D82A4C916066}" srcOrd="1" destOrd="0" presId="urn:microsoft.com/office/officeart/2005/8/layout/hList1"/>
    <dgm:cxn modelId="{F65555C7-FAE6-4F91-8C6F-7257E681973A}" type="presParOf" srcId="{A5B54863-F2DC-404D-A79C-1B78CB23373E}" destId="{F0589EA9-498C-4811-A0F5-17AB105DE02C}" srcOrd="2" destOrd="0" presId="urn:microsoft.com/office/officeart/2005/8/layout/hList1"/>
    <dgm:cxn modelId="{1156D57C-CA4D-43E4-B325-C07C6B6F1CDC}" type="presParOf" srcId="{F0589EA9-498C-4811-A0F5-17AB105DE02C}" destId="{18C9383C-2502-4105-A07D-3D2E7D3F469A}" srcOrd="0" destOrd="0" presId="urn:microsoft.com/office/officeart/2005/8/layout/hList1"/>
    <dgm:cxn modelId="{DC81C851-7624-477D-B0C9-DD2430CF9233}" type="presParOf" srcId="{F0589EA9-498C-4811-A0F5-17AB105DE02C}" destId="{6EB7E176-884A-43E7-954C-8D81524D24E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7627C-5ED8-44F4-90A7-564249696ED8}">
      <dsp:nvSpPr>
        <dsp:cNvPr id="0" name=""/>
        <dsp:cNvSpPr/>
      </dsp:nvSpPr>
      <dsp:spPr>
        <a:xfrm>
          <a:off x="0" y="346053"/>
          <a:ext cx="2698682" cy="1474200"/>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448" tIns="249936" rIns="20944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Create a new key vault using </a:t>
          </a:r>
          <a:r>
            <a:rPr lang="en-US" sz="1200" b="1" kern="1200"/>
            <a:t>New-AzKeyVault</a:t>
          </a:r>
          <a:r>
            <a:rPr lang="en-US" sz="1200" kern="1200"/>
            <a:t> command. It will return </a:t>
          </a:r>
          <a:r>
            <a:rPr lang="en-US" sz="1200" b="1" kern="1200"/>
            <a:t>vaultUri</a:t>
          </a:r>
          <a:r>
            <a:rPr lang="en-US" sz="1200" kern="1200"/>
            <a:t> property, which is the </a:t>
          </a:r>
          <a:r>
            <a:rPr lang="en-US" sz="1200" b="1" kern="1200"/>
            <a:t>key vault URL</a:t>
          </a:r>
          <a:r>
            <a:rPr lang="en-US" sz="1200" kern="1200"/>
            <a:t>.</a:t>
          </a:r>
        </a:p>
        <a:p>
          <a:pPr marL="114300" lvl="1" indent="-114300" algn="l" defTabSz="533400">
            <a:lnSpc>
              <a:spcPct val="90000"/>
            </a:lnSpc>
            <a:spcBef>
              <a:spcPct val="0"/>
            </a:spcBef>
            <a:spcAft>
              <a:spcPct val="15000"/>
            </a:spcAft>
            <a:buChar char="•"/>
          </a:pPr>
          <a:r>
            <a:rPr lang="en-US" sz="1200" kern="1200"/>
            <a:t> After key vault is created, add your keys to the key vault. </a:t>
          </a:r>
        </a:p>
      </dsp:txBody>
      <dsp:txXfrm>
        <a:off x="0" y="346053"/>
        <a:ext cx="2698682" cy="1474200"/>
      </dsp:txXfrm>
    </dsp:sp>
    <dsp:sp modelId="{69E81DBE-9624-4E1A-87A1-AED72DAECB67}">
      <dsp:nvSpPr>
        <dsp:cNvPr id="0" name=""/>
        <dsp:cNvSpPr/>
      </dsp:nvSpPr>
      <dsp:spPr>
        <a:xfrm>
          <a:off x="809604" y="0"/>
          <a:ext cx="1889077" cy="3542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403" tIns="0" rIns="71403" bIns="0" numCol="1" spcCol="1270" anchor="ctr" anchorCtr="0">
          <a:noAutofit/>
        </a:bodyPr>
        <a:lstStyle/>
        <a:p>
          <a:pPr marL="0" lvl="0" indent="0" algn="l" defTabSz="533400">
            <a:lnSpc>
              <a:spcPct val="90000"/>
            </a:lnSpc>
            <a:spcBef>
              <a:spcPct val="0"/>
            </a:spcBef>
            <a:spcAft>
              <a:spcPct val="35000"/>
            </a:spcAft>
            <a:buNone/>
          </a:pPr>
          <a:r>
            <a:rPr lang="en-US" sz="1200" kern="1200"/>
            <a:t>Steps:</a:t>
          </a:r>
        </a:p>
      </dsp:txBody>
      <dsp:txXfrm>
        <a:off x="826897" y="17293"/>
        <a:ext cx="1854491"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78EE9-C0FA-40A1-B9C7-8C0E7F5AE4AD}">
      <dsp:nvSpPr>
        <dsp:cNvPr id="0" name=""/>
        <dsp:cNvSpPr/>
      </dsp:nvSpPr>
      <dsp:spPr>
        <a:xfrm>
          <a:off x="3400" y="231752"/>
          <a:ext cx="3315221" cy="403200"/>
        </a:xfrm>
        <a:prstGeom prst="rect">
          <a:avLst/>
        </a:prstGeom>
        <a:solidFill>
          <a:srgbClr val="44546A"/>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baseline="0">
              <a:latin typeface="Segoe UI Light"/>
              <a:cs typeface="Segoe UI Light"/>
            </a:rPr>
            <a:t>Lightweight</a:t>
          </a:r>
          <a:endParaRPr lang="en-US" sz="1400" b="1" i="0" u="none" strike="noStrike" kern="1200" cap="none" baseline="0" noProof="0">
            <a:solidFill>
              <a:srgbClr val="010000"/>
            </a:solidFill>
            <a:latin typeface="Segoe UI Light"/>
            <a:cs typeface="Segoe UI Light"/>
          </a:endParaRPr>
        </a:p>
      </dsp:txBody>
      <dsp:txXfrm>
        <a:off x="3400" y="231752"/>
        <a:ext cx="3315221" cy="403200"/>
      </dsp:txXfrm>
    </dsp:sp>
    <dsp:sp modelId="{B593BA17-5CBD-4BF2-B2A2-BB449EE9B5F8}">
      <dsp:nvSpPr>
        <dsp:cNvPr id="0" name=""/>
        <dsp:cNvSpPr/>
      </dsp:nvSpPr>
      <dsp:spPr>
        <a:xfrm>
          <a:off x="3400" y="634952"/>
          <a:ext cx="3315221" cy="3151260"/>
        </a:xfrm>
        <a:prstGeom prst="rect">
          <a:avLst/>
        </a:prstGeom>
        <a:solidFill>
          <a:schemeClr val="accent5">
            <a:lumMod val="75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Does not require the restart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Supports only changing the license type and edition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Use this option for SQL Server VMs with multiple instances, or participating in a failover cluster instance (FCI)</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impact to memory or CPU</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It is recommended to register your SQL Server VM in lightweight mode first, and then upgrade to Full mode during a scheduled maintenance window</a:t>
          </a:r>
          <a:r>
            <a:rPr lang="en-US" sz="1400" kern="1200">
              <a:solidFill>
                <a:schemeClr val="bg1"/>
              </a:solidFill>
              <a:latin typeface="Segoe UI Light"/>
              <a:cs typeface="Segoe UI Light"/>
            </a:rPr>
            <a:t>.</a:t>
          </a:r>
        </a:p>
      </dsp:txBody>
      <dsp:txXfrm>
        <a:off x="3400" y="634952"/>
        <a:ext cx="3315221" cy="3151260"/>
      </dsp:txXfrm>
    </dsp:sp>
    <dsp:sp modelId="{EA8DAE8D-9310-4B58-83C0-DFC4B4C10C4A}">
      <dsp:nvSpPr>
        <dsp:cNvPr id="0" name=""/>
        <dsp:cNvSpPr/>
      </dsp:nvSpPr>
      <dsp:spPr>
        <a:xfrm>
          <a:off x="3782752" y="231752"/>
          <a:ext cx="3315221" cy="403200"/>
        </a:xfrm>
        <a:prstGeom prst="rect">
          <a:avLst/>
        </a:prstGeom>
        <a:solidFill>
          <a:srgbClr val="44546A"/>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baseline="0">
              <a:latin typeface="Segoe UI Light"/>
              <a:cs typeface="Segoe UI Light"/>
            </a:rPr>
            <a:t>Full</a:t>
          </a:r>
          <a:endParaRPr lang="en-US" sz="1400" b="1" kern="1200">
            <a:latin typeface="Segoe UI Light"/>
            <a:cs typeface="Segoe UI Light"/>
          </a:endParaRPr>
        </a:p>
      </dsp:txBody>
      <dsp:txXfrm>
        <a:off x="3782752" y="231752"/>
        <a:ext cx="3315221" cy="403200"/>
      </dsp:txXfrm>
    </dsp:sp>
    <dsp:sp modelId="{9D37E96D-C958-4668-B525-749CC359F4C0}">
      <dsp:nvSpPr>
        <dsp:cNvPr id="0" name=""/>
        <dsp:cNvSpPr/>
      </dsp:nvSpPr>
      <dsp:spPr>
        <a:xfrm>
          <a:off x="3782752" y="634952"/>
          <a:ext cx="3315221" cy="3151260"/>
        </a:xfrm>
        <a:prstGeom prst="rect">
          <a:avLst/>
        </a:prstGeom>
        <a:solidFill>
          <a:schemeClr val="accent5">
            <a:lumMod val="75000"/>
            <a:alpha val="90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Does not require the restart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Supports all functionality</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Use it for managing a SQL Server VM with a single instance</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Installs two windows services that have a minimal impact to memory and CPU</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dsp:txBody>
      <dsp:txXfrm>
        <a:off x="3782752" y="634952"/>
        <a:ext cx="3315221" cy="3151260"/>
      </dsp:txXfrm>
    </dsp:sp>
    <dsp:sp modelId="{CE9C236D-74E1-4B0B-B21F-5B5B41B91948}">
      <dsp:nvSpPr>
        <dsp:cNvPr id="0" name=""/>
        <dsp:cNvSpPr/>
      </dsp:nvSpPr>
      <dsp:spPr>
        <a:xfrm>
          <a:off x="7562104" y="231752"/>
          <a:ext cx="3315221" cy="403200"/>
        </a:xfrm>
        <a:prstGeom prst="rect">
          <a:avLst/>
        </a:prstGeom>
        <a:solidFill>
          <a:srgbClr val="44546A"/>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en-US" sz="1400" b="1" kern="1200" baseline="0">
              <a:latin typeface="Segoe UI Light"/>
              <a:cs typeface="Segoe UI Light"/>
            </a:rPr>
            <a:t>NoAgent </a:t>
          </a:r>
          <a:endParaRPr lang="en-US" sz="1400" b="1" kern="1200">
            <a:latin typeface="Segoe UI Light"/>
            <a:cs typeface="Segoe UI Light"/>
          </a:endParaRPr>
        </a:p>
      </dsp:txBody>
      <dsp:txXfrm>
        <a:off x="7562104" y="231752"/>
        <a:ext cx="3315221" cy="403200"/>
      </dsp:txXfrm>
    </dsp:sp>
    <dsp:sp modelId="{BAD92947-F9CF-4F00-A92B-CF335B68476C}">
      <dsp:nvSpPr>
        <dsp:cNvPr id="0" name=""/>
        <dsp:cNvSpPr/>
      </dsp:nvSpPr>
      <dsp:spPr>
        <a:xfrm>
          <a:off x="7562104" y="634952"/>
          <a:ext cx="3315221" cy="3151260"/>
        </a:xfrm>
        <a:prstGeom prst="rect">
          <a:avLst/>
        </a:prstGeom>
        <a:solidFill>
          <a:schemeClr val="accent5">
            <a:lumMod val="75000"/>
            <a:alpha val="90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Dedicated </a:t>
          </a:r>
          <a:r>
            <a:rPr lang="en-US" sz="1400" b="1" u="sng" kern="1200" baseline="0">
              <a:solidFill>
                <a:schemeClr val="bg1"/>
              </a:solidFill>
              <a:latin typeface="Segoe UI Light"/>
              <a:cs typeface="Segoe UI Light"/>
            </a:rPr>
            <a:t>only</a:t>
          </a:r>
          <a:r>
            <a:rPr lang="en-US" sz="1400" kern="1200" baseline="0">
              <a:solidFill>
                <a:schemeClr val="bg1"/>
              </a:solidFill>
              <a:latin typeface="Segoe UI Light"/>
              <a:cs typeface="Segoe UI Light"/>
            </a:rPr>
            <a:t> for SQL Server 2008 and SQL Server 2008 R2 installed on Windows Server 2008</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dsp:txBody>
      <dsp:txXfrm>
        <a:off x="7562104" y="634952"/>
        <a:ext cx="3315221" cy="31512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7627C-5ED8-44F4-90A7-564249696ED8}">
      <dsp:nvSpPr>
        <dsp:cNvPr id="0" name=""/>
        <dsp:cNvSpPr/>
      </dsp:nvSpPr>
      <dsp:spPr>
        <a:xfrm>
          <a:off x="0" y="346053"/>
          <a:ext cx="2698682" cy="1474200"/>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448" tIns="249936" rIns="20944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Create a new key vault using </a:t>
          </a:r>
          <a:r>
            <a:rPr lang="en-US" sz="1200" b="1" kern="1200"/>
            <a:t>New-AzKeyVault</a:t>
          </a:r>
          <a:r>
            <a:rPr lang="en-US" sz="1200" kern="1200"/>
            <a:t> command. It will return </a:t>
          </a:r>
          <a:r>
            <a:rPr lang="en-US" sz="1200" b="1" kern="1200"/>
            <a:t>vaultUri</a:t>
          </a:r>
          <a:r>
            <a:rPr lang="en-US" sz="1200" kern="1200"/>
            <a:t> property, which is the </a:t>
          </a:r>
          <a:r>
            <a:rPr lang="en-US" sz="1200" b="1" kern="1200"/>
            <a:t>key vault URL</a:t>
          </a:r>
          <a:r>
            <a:rPr lang="en-US" sz="1200" kern="1200"/>
            <a:t>.</a:t>
          </a:r>
        </a:p>
        <a:p>
          <a:pPr marL="114300" lvl="1" indent="-114300" algn="l" defTabSz="533400">
            <a:lnSpc>
              <a:spcPct val="90000"/>
            </a:lnSpc>
            <a:spcBef>
              <a:spcPct val="0"/>
            </a:spcBef>
            <a:spcAft>
              <a:spcPct val="15000"/>
            </a:spcAft>
            <a:buChar char="•"/>
          </a:pPr>
          <a:r>
            <a:rPr lang="en-US" sz="1200" kern="1200"/>
            <a:t> After key vault is created, add your keys to the key vault. </a:t>
          </a:r>
        </a:p>
      </dsp:txBody>
      <dsp:txXfrm>
        <a:off x="0" y="346053"/>
        <a:ext cx="2698682" cy="1474200"/>
      </dsp:txXfrm>
    </dsp:sp>
    <dsp:sp modelId="{69E81DBE-9624-4E1A-87A1-AED72DAECB67}">
      <dsp:nvSpPr>
        <dsp:cNvPr id="0" name=""/>
        <dsp:cNvSpPr/>
      </dsp:nvSpPr>
      <dsp:spPr>
        <a:xfrm>
          <a:off x="809604" y="0"/>
          <a:ext cx="1889077" cy="3542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403" tIns="0" rIns="71403" bIns="0" numCol="1" spcCol="1270" anchor="ctr" anchorCtr="0">
          <a:noAutofit/>
        </a:bodyPr>
        <a:lstStyle/>
        <a:p>
          <a:pPr marL="0" lvl="0" indent="0" algn="l" defTabSz="533400">
            <a:lnSpc>
              <a:spcPct val="90000"/>
            </a:lnSpc>
            <a:spcBef>
              <a:spcPct val="0"/>
            </a:spcBef>
            <a:spcAft>
              <a:spcPct val="35000"/>
            </a:spcAft>
            <a:buNone/>
          </a:pPr>
          <a:r>
            <a:rPr lang="en-US" sz="1200" kern="1200"/>
            <a:t>Steps:</a:t>
          </a:r>
        </a:p>
      </dsp:txBody>
      <dsp:txXfrm>
        <a:off x="826897" y="17293"/>
        <a:ext cx="1854491" cy="31965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2D1EA0-0613-4443-A36A-A435DA293B66}">
      <dsp:nvSpPr>
        <dsp:cNvPr id="0" name=""/>
        <dsp:cNvSpPr/>
      </dsp:nvSpPr>
      <dsp:spPr>
        <a:xfrm>
          <a:off x="0" y="1166929"/>
          <a:ext cx="5657217" cy="1187550"/>
        </a:xfrm>
        <a:prstGeom prst="rect">
          <a:avLst/>
        </a:prstGeom>
        <a:solidFill>
          <a:srgbClr val="FFFFFF">
            <a:alpha val="90000"/>
            <a:hueOff val="0"/>
            <a:satOff val="0"/>
            <a:lumOff val="0"/>
            <a:alphaOff val="0"/>
          </a:srgbClr>
        </a:solidFill>
        <a:ln w="10795" cap="flat" cmpd="sng" algn="ctr">
          <a:solidFill>
            <a:srgbClr val="243A5E">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9063" tIns="270764" rIns="439063" bIns="92456" numCol="1" spcCol="1270" anchor="t" anchorCtr="0">
          <a:noAutofit/>
        </a:bodyPr>
        <a:lstStyle/>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a:solidFill>
                <a:srgbClr val="1A1A1A">
                  <a:hueOff val="0"/>
                  <a:satOff val="0"/>
                  <a:lumOff val="0"/>
                  <a:alphaOff val="0"/>
                </a:srgbClr>
              </a:solidFill>
              <a:latin typeface="Segoe UI"/>
              <a:ea typeface="+mn-ea"/>
              <a:cs typeface="+mn-cs"/>
            </a:rPr>
            <a:t>SQL Server 2016+: </a:t>
          </a:r>
          <a:r>
            <a:rPr lang="en-US" sz="1300" b="0" i="0" kern="1200">
              <a:solidFill>
                <a:srgbClr val="1A1A1A">
                  <a:hueOff val="0"/>
                  <a:satOff val="0"/>
                  <a:lumOff val="0"/>
                  <a:alphaOff val="0"/>
                </a:srgbClr>
              </a:solidFill>
              <a:latin typeface="Segoe UI"/>
              <a:ea typeface="+mn-ea"/>
              <a:cs typeface="+mn-cs"/>
              <a:hlinkClick xmlns:r="http://schemas.openxmlformats.org/officeDocument/2006/relationships" r:id="rId1"/>
            </a:rPr>
            <a:t>Automated Backup v2 for Azure Virtual Machines</a:t>
          </a:r>
          <a:endParaRPr lang="en-US" sz="1300" kern="1200">
            <a:solidFill>
              <a:srgbClr val="1A1A1A">
                <a:hueOff val="0"/>
                <a:satOff val="0"/>
                <a:lumOff val="0"/>
                <a:alphaOff val="0"/>
              </a:srgbClr>
            </a:solidFill>
            <a:latin typeface="Segoe UI"/>
            <a:ea typeface="+mn-ea"/>
            <a:cs typeface="+mn-cs"/>
          </a:endParaRPr>
        </a:p>
        <a:p>
          <a:pPr marL="114300" lvl="1" indent="-114300" algn="l" defTabSz="577850">
            <a:lnSpc>
              <a:spcPct val="90000"/>
            </a:lnSpc>
            <a:spcBef>
              <a:spcPct val="0"/>
            </a:spcBef>
            <a:spcAft>
              <a:spcPct val="15000"/>
            </a:spcAft>
            <a:buFont typeface="Arial" panose="020B0604020202020204" pitchFamily="34" charset="0"/>
            <a:buChar char="•"/>
          </a:pPr>
          <a:r>
            <a:rPr lang="en-US" sz="1300" b="0" i="0" kern="1200">
              <a:solidFill>
                <a:srgbClr val="1A1A1A">
                  <a:hueOff val="0"/>
                  <a:satOff val="0"/>
                  <a:lumOff val="0"/>
                  <a:alphaOff val="0"/>
                </a:srgbClr>
              </a:solidFill>
              <a:latin typeface="Segoe UI"/>
              <a:ea typeface="+mn-ea"/>
              <a:cs typeface="+mn-cs"/>
            </a:rPr>
            <a:t>SQL Server 2014: </a:t>
          </a:r>
          <a:r>
            <a:rPr lang="en-US" sz="1300" b="0" i="0" kern="1200">
              <a:solidFill>
                <a:srgbClr val="1A1A1A">
                  <a:hueOff val="0"/>
                  <a:satOff val="0"/>
                  <a:lumOff val="0"/>
                  <a:alphaOff val="0"/>
                </a:srgbClr>
              </a:solidFill>
              <a:latin typeface="Segoe UI"/>
              <a:ea typeface="+mn-ea"/>
              <a:cs typeface="+mn-cs"/>
              <a:hlinkClick xmlns:r="http://schemas.openxmlformats.org/officeDocument/2006/relationships" r:id="rId2"/>
            </a:rPr>
            <a:t>Automated Backup for SQL Server 2014 Virtual Machines</a:t>
          </a:r>
          <a:endParaRPr lang="en-US" sz="1300" b="0" i="0" kern="1200">
            <a:solidFill>
              <a:srgbClr val="1A1A1A">
                <a:hueOff val="0"/>
                <a:satOff val="0"/>
                <a:lumOff val="0"/>
                <a:alphaOff val="0"/>
              </a:srgbClr>
            </a:solidFill>
            <a:latin typeface="Segoe UI"/>
            <a:ea typeface="+mn-ea"/>
            <a:cs typeface="+mn-cs"/>
          </a:endParaRPr>
        </a:p>
      </dsp:txBody>
      <dsp:txXfrm>
        <a:off x="0" y="1166929"/>
        <a:ext cx="5657217" cy="1187550"/>
      </dsp:txXfrm>
    </dsp:sp>
    <dsp:sp modelId="{356E7730-1A4F-47D9-B2F9-5690E7D71106}">
      <dsp:nvSpPr>
        <dsp:cNvPr id="0" name=""/>
        <dsp:cNvSpPr/>
      </dsp:nvSpPr>
      <dsp:spPr>
        <a:xfrm>
          <a:off x="282860" y="975049"/>
          <a:ext cx="3960052" cy="383760"/>
        </a:xfrm>
        <a:prstGeom prst="roundRect">
          <a:avLst/>
        </a:prstGeom>
        <a:solidFill>
          <a:srgbClr val="243A5E">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681" tIns="0" rIns="149681" bIns="0" numCol="1" spcCol="1270" anchor="ctr" anchorCtr="0">
          <a:noAutofit/>
        </a:bodyPr>
        <a:lstStyle/>
        <a:p>
          <a:pPr marL="0" lvl="0" indent="0" algn="l" defTabSz="577850">
            <a:lnSpc>
              <a:spcPct val="90000"/>
            </a:lnSpc>
            <a:spcBef>
              <a:spcPct val="0"/>
            </a:spcBef>
            <a:spcAft>
              <a:spcPct val="35000"/>
            </a:spcAft>
            <a:buNone/>
          </a:pPr>
          <a:r>
            <a:rPr lang="en-US" sz="1300" kern="1200">
              <a:solidFill>
                <a:srgbClr val="FFFFFF"/>
              </a:solidFill>
              <a:latin typeface="Segoe UI"/>
              <a:ea typeface="+mn-ea"/>
              <a:cs typeface="+mn-cs"/>
            </a:rPr>
            <a:t>Available for SQL Server 2014+</a:t>
          </a:r>
        </a:p>
      </dsp:txBody>
      <dsp:txXfrm>
        <a:off x="301594" y="993783"/>
        <a:ext cx="3922584" cy="346292"/>
      </dsp:txXfrm>
    </dsp:sp>
    <dsp:sp modelId="{61C16361-A54A-4FD8-9657-04871F1D7547}">
      <dsp:nvSpPr>
        <dsp:cNvPr id="0" name=""/>
        <dsp:cNvSpPr/>
      </dsp:nvSpPr>
      <dsp:spPr>
        <a:xfrm>
          <a:off x="0" y="2616559"/>
          <a:ext cx="5657217" cy="563062"/>
        </a:xfrm>
        <a:prstGeom prst="rect">
          <a:avLst/>
        </a:prstGeom>
        <a:solidFill>
          <a:srgbClr val="FFFFFF">
            <a:alpha val="90000"/>
            <a:hueOff val="0"/>
            <a:satOff val="0"/>
            <a:lumOff val="0"/>
            <a:alphaOff val="0"/>
          </a:srgbClr>
        </a:solidFill>
        <a:ln w="10795" cap="flat" cmpd="sng" algn="ctr">
          <a:solidFill>
            <a:srgbClr val="243A5E">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9063" tIns="270764" rIns="439063"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solidFill>
                <a:srgbClr val="1A1A1A">
                  <a:hueOff val="0"/>
                  <a:satOff val="0"/>
                  <a:lumOff val="0"/>
                  <a:alphaOff val="0"/>
                </a:srgbClr>
              </a:solidFill>
              <a:latin typeface="Segoe UI"/>
              <a:ea typeface="+mn-ea"/>
              <a:cs typeface="+mn-cs"/>
            </a:rPr>
            <a:t>Must be running the extension in Full mode</a:t>
          </a:r>
        </a:p>
      </dsp:txBody>
      <dsp:txXfrm>
        <a:off x="0" y="2616559"/>
        <a:ext cx="5657217" cy="563062"/>
      </dsp:txXfrm>
    </dsp:sp>
    <dsp:sp modelId="{1AC1F0FE-AA5F-4A80-A7E3-01F19E511770}">
      <dsp:nvSpPr>
        <dsp:cNvPr id="0" name=""/>
        <dsp:cNvSpPr/>
      </dsp:nvSpPr>
      <dsp:spPr>
        <a:xfrm>
          <a:off x="282860" y="2424679"/>
          <a:ext cx="3960052" cy="383760"/>
        </a:xfrm>
        <a:prstGeom prst="roundRect">
          <a:avLst/>
        </a:prstGeom>
        <a:solidFill>
          <a:srgbClr val="243A5E">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681" tIns="0" rIns="149681" bIns="0" numCol="1" spcCol="1270" anchor="ctr" anchorCtr="0">
          <a:noAutofit/>
        </a:bodyPr>
        <a:lstStyle/>
        <a:p>
          <a:pPr marL="0" lvl="0" indent="0" algn="l" defTabSz="577850">
            <a:lnSpc>
              <a:spcPct val="90000"/>
            </a:lnSpc>
            <a:spcBef>
              <a:spcPct val="0"/>
            </a:spcBef>
            <a:spcAft>
              <a:spcPct val="35000"/>
            </a:spcAft>
            <a:buNone/>
          </a:pPr>
          <a:r>
            <a:rPr lang="en-US" sz="1300" kern="1200">
              <a:solidFill>
                <a:srgbClr val="FFFFFF"/>
              </a:solidFill>
              <a:latin typeface="Segoe UI"/>
              <a:ea typeface="+mn-ea"/>
              <a:cs typeface="+mn-cs"/>
            </a:rPr>
            <a:t>Service provided by the SQL IaaS Agent Extension</a:t>
          </a:r>
        </a:p>
      </dsp:txBody>
      <dsp:txXfrm>
        <a:off x="301594" y="2443413"/>
        <a:ext cx="3922584" cy="346292"/>
      </dsp:txXfrm>
    </dsp:sp>
    <dsp:sp modelId="{12D8A763-E7CF-42ED-84F7-E11842A33633}">
      <dsp:nvSpPr>
        <dsp:cNvPr id="0" name=""/>
        <dsp:cNvSpPr/>
      </dsp:nvSpPr>
      <dsp:spPr>
        <a:xfrm>
          <a:off x="0" y="3441702"/>
          <a:ext cx="5657217" cy="1023750"/>
        </a:xfrm>
        <a:prstGeom prst="rect">
          <a:avLst/>
        </a:prstGeom>
        <a:solidFill>
          <a:srgbClr val="FFFFFF">
            <a:alpha val="90000"/>
            <a:hueOff val="0"/>
            <a:satOff val="0"/>
            <a:lumOff val="0"/>
            <a:alphaOff val="0"/>
          </a:srgbClr>
        </a:solidFill>
        <a:ln w="10795" cap="flat" cmpd="sng" algn="ctr">
          <a:solidFill>
            <a:srgbClr val="243A5E">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9063" tIns="270764" rIns="439063"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solidFill>
                <a:srgbClr val="1A1A1A">
                  <a:hueOff val="0"/>
                  <a:satOff val="0"/>
                  <a:lumOff val="0"/>
                  <a:alphaOff val="0"/>
                </a:srgbClr>
              </a:solidFill>
              <a:latin typeface="Segoe UI"/>
              <a:ea typeface="+mn-ea"/>
              <a:cs typeface="+mn-cs"/>
            </a:rPr>
            <a:t>Back up to an Azure storage account that you configure</a:t>
          </a:r>
        </a:p>
        <a:p>
          <a:pPr marL="114300" lvl="1" indent="-114300" algn="l" defTabSz="577850">
            <a:lnSpc>
              <a:spcPct val="90000"/>
            </a:lnSpc>
            <a:spcBef>
              <a:spcPct val="0"/>
            </a:spcBef>
            <a:spcAft>
              <a:spcPct val="15000"/>
            </a:spcAft>
            <a:buChar char="•"/>
          </a:pPr>
          <a:r>
            <a:rPr lang="en-US" sz="1300" kern="1200">
              <a:solidFill>
                <a:srgbClr val="1A1A1A">
                  <a:hueOff val="0"/>
                  <a:satOff val="0"/>
                  <a:lumOff val="0"/>
                  <a:alphaOff val="0"/>
                </a:srgbClr>
              </a:solidFill>
              <a:latin typeface="Segoe UI"/>
              <a:ea typeface="+mn-ea"/>
              <a:cs typeface="+mn-cs"/>
            </a:rPr>
            <a:t>Supports encryption</a:t>
          </a:r>
        </a:p>
        <a:p>
          <a:pPr marL="114300" lvl="1" indent="-114300" algn="l" defTabSz="577850">
            <a:lnSpc>
              <a:spcPct val="90000"/>
            </a:lnSpc>
            <a:spcBef>
              <a:spcPct val="0"/>
            </a:spcBef>
            <a:spcAft>
              <a:spcPct val="15000"/>
            </a:spcAft>
            <a:buChar char="•"/>
          </a:pPr>
          <a:r>
            <a:rPr lang="en-US" sz="1300" kern="1200">
              <a:solidFill>
                <a:srgbClr val="1A1A1A">
                  <a:hueOff val="0"/>
                  <a:satOff val="0"/>
                  <a:lumOff val="0"/>
                  <a:alphaOff val="0"/>
                </a:srgbClr>
              </a:solidFill>
              <a:latin typeface="Segoe UI"/>
              <a:ea typeface="+mn-ea"/>
              <a:cs typeface="+mn-cs"/>
            </a:rPr>
            <a:t>Retain backups up to 30 days</a:t>
          </a:r>
        </a:p>
      </dsp:txBody>
      <dsp:txXfrm>
        <a:off x="0" y="3441702"/>
        <a:ext cx="5657217" cy="1023750"/>
      </dsp:txXfrm>
    </dsp:sp>
    <dsp:sp modelId="{45613184-7292-4FA3-B873-26C181350DD5}">
      <dsp:nvSpPr>
        <dsp:cNvPr id="0" name=""/>
        <dsp:cNvSpPr/>
      </dsp:nvSpPr>
      <dsp:spPr>
        <a:xfrm>
          <a:off x="282860" y="3249822"/>
          <a:ext cx="3960052" cy="383760"/>
        </a:xfrm>
        <a:prstGeom prst="roundRect">
          <a:avLst/>
        </a:prstGeom>
        <a:solidFill>
          <a:srgbClr val="243A5E">
            <a:hueOff val="0"/>
            <a:satOff val="0"/>
            <a:lumOff val="0"/>
            <a:alphaOff val="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681" tIns="0" rIns="149681" bIns="0" numCol="1" spcCol="1270" anchor="ctr" anchorCtr="0">
          <a:noAutofit/>
        </a:bodyPr>
        <a:lstStyle/>
        <a:p>
          <a:pPr marL="0" lvl="0" indent="0" algn="l" defTabSz="577850">
            <a:lnSpc>
              <a:spcPct val="90000"/>
            </a:lnSpc>
            <a:spcBef>
              <a:spcPct val="0"/>
            </a:spcBef>
            <a:spcAft>
              <a:spcPct val="35000"/>
            </a:spcAft>
            <a:buNone/>
          </a:pPr>
          <a:r>
            <a:rPr lang="en-US" sz="1300" kern="1200">
              <a:solidFill>
                <a:srgbClr val="FFFFFF"/>
              </a:solidFill>
              <a:latin typeface="Segoe UI"/>
              <a:ea typeface="+mn-ea"/>
              <a:cs typeface="+mn-cs"/>
            </a:rPr>
            <a:t>Leverages Managed Backup to URL</a:t>
          </a:r>
        </a:p>
      </dsp:txBody>
      <dsp:txXfrm>
        <a:off x="301594" y="3268556"/>
        <a:ext cx="3922584" cy="3462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9A966-AFFA-4415-8889-36447CF23659}">
      <dsp:nvSpPr>
        <dsp:cNvPr id="0" name=""/>
        <dsp:cNvSpPr/>
      </dsp:nvSpPr>
      <dsp:spPr>
        <a:xfrm>
          <a:off x="51" y="69877"/>
          <a:ext cx="4972387" cy="4896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Azure Marketplace SQL Server Images</a:t>
          </a:r>
          <a:endParaRPr lang="en-US" sz="1700" kern="1200"/>
        </a:p>
      </dsp:txBody>
      <dsp:txXfrm>
        <a:off x="51" y="69877"/>
        <a:ext cx="4972387" cy="489600"/>
      </dsp:txXfrm>
    </dsp:sp>
    <dsp:sp modelId="{29D2C5F7-82EE-4003-ADC4-BF42494B02E1}">
      <dsp:nvSpPr>
        <dsp:cNvPr id="0" name=""/>
        <dsp:cNvSpPr/>
      </dsp:nvSpPr>
      <dsp:spPr>
        <a:xfrm>
          <a:off x="51" y="559477"/>
          <a:ext cx="4972387" cy="192493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Microsoft Certified Images</a:t>
          </a:r>
          <a:endParaRPr lang="en-US" sz="1700" kern="1200"/>
        </a:p>
        <a:p>
          <a:pPr marL="171450" lvl="1" indent="-171450" algn="l" defTabSz="755650">
            <a:lnSpc>
              <a:spcPct val="90000"/>
            </a:lnSpc>
            <a:spcBef>
              <a:spcPct val="0"/>
            </a:spcBef>
            <a:spcAft>
              <a:spcPct val="15000"/>
            </a:spcAft>
            <a:buChar char="•"/>
          </a:pPr>
          <a:r>
            <a:rPr lang="en-US" sz="1700" kern="1200" baseline="0"/>
            <a:t>Provision SQL VM in ~5 min</a:t>
          </a:r>
          <a:endParaRPr lang="en-US" sz="1700" kern="1200"/>
        </a:p>
        <a:p>
          <a:pPr marL="171450" lvl="1" indent="-171450" algn="l" defTabSz="755650">
            <a:lnSpc>
              <a:spcPct val="90000"/>
            </a:lnSpc>
            <a:spcBef>
              <a:spcPct val="0"/>
            </a:spcBef>
            <a:spcAft>
              <a:spcPct val="15000"/>
            </a:spcAft>
            <a:buChar char="•"/>
          </a:pPr>
          <a:r>
            <a:rPr lang="en-US" sz="1700" kern="1200" baseline="0"/>
            <a:t>Choose PAYG or AHB licensing models</a:t>
          </a:r>
          <a:endParaRPr lang="en-US" sz="1700" kern="1200"/>
        </a:p>
        <a:p>
          <a:pPr marL="171450" lvl="1" indent="-171450" algn="l" defTabSz="755650">
            <a:lnSpc>
              <a:spcPct val="90000"/>
            </a:lnSpc>
            <a:spcBef>
              <a:spcPct val="0"/>
            </a:spcBef>
            <a:spcAft>
              <a:spcPct val="15000"/>
            </a:spcAft>
            <a:buChar char="•"/>
          </a:pPr>
          <a:r>
            <a:rPr lang="en-US" sz="1700" kern="1200" baseline="0"/>
            <a:t>SQL VM IaaS extension is enabled by default</a:t>
          </a:r>
          <a:endParaRPr lang="en-US" sz="1700" kern="1200"/>
        </a:p>
      </dsp:txBody>
      <dsp:txXfrm>
        <a:off x="51" y="559477"/>
        <a:ext cx="4972387" cy="1924931"/>
      </dsp:txXfrm>
    </dsp:sp>
    <dsp:sp modelId="{18C9383C-2502-4105-A07D-3D2E7D3F469A}">
      <dsp:nvSpPr>
        <dsp:cNvPr id="0" name=""/>
        <dsp:cNvSpPr/>
      </dsp:nvSpPr>
      <dsp:spPr>
        <a:xfrm>
          <a:off x="5118976" y="69877"/>
          <a:ext cx="4972387" cy="4896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baseline="0"/>
            <a:t>Custom installed SQL Server instances</a:t>
          </a:r>
          <a:endParaRPr lang="en-US" sz="1700" kern="1200"/>
        </a:p>
      </dsp:txBody>
      <dsp:txXfrm>
        <a:off x="5118976" y="69877"/>
        <a:ext cx="4972387" cy="489600"/>
      </dsp:txXfrm>
    </dsp:sp>
    <dsp:sp modelId="{6EB7E176-884A-43E7-954C-8D81524D24EB}">
      <dsp:nvSpPr>
        <dsp:cNvPr id="0" name=""/>
        <dsp:cNvSpPr/>
      </dsp:nvSpPr>
      <dsp:spPr>
        <a:xfrm>
          <a:off x="5118976" y="559477"/>
          <a:ext cx="4972387" cy="1924931"/>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baseline="0"/>
            <a:t>SQL Server installation is owned by you</a:t>
          </a:r>
          <a:endParaRPr lang="en-US" sz="1700" kern="1200"/>
        </a:p>
        <a:p>
          <a:pPr marL="171450" lvl="1" indent="-171450" algn="l" defTabSz="755650">
            <a:lnSpc>
              <a:spcPct val="90000"/>
            </a:lnSpc>
            <a:spcBef>
              <a:spcPct val="0"/>
            </a:spcBef>
            <a:spcAft>
              <a:spcPct val="15000"/>
            </a:spcAft>
            <a:buChar char="•"/>
          </a:pPr>
          <a:r>
            <a:rPr lang="en-US" sz="1700" kern="1200" baseline="0"/>
            <a:t>Requires indicating AHB usage to Microsoft</a:t>
          </a:r>
          <a:endParaRPr lang="en-US" sz="1700" kern="1200"/>
        </a:p>
        <a:p>
          <a:pPr marL="171450" lvl="1" indent="-171450" algn="l" defTabSz="755650">
            <a:lnSpc>
              <a:spcPct val="90000"/>
            </a:lnSpc>
            <a:spcBef>
              <a:spcPct val="0"/>
            </a:spcBef>
            <a:spcAft>
              <a:spcPct val="15000"/>
            </a:spcAft>
            <a:buChar char="•"/>
          </a:pPr>
          <a:r>
            <a:rPr lang="en-US" sz="1700" kern="1200" baseline="0"/>
            <a:t>Enables only Virtual Machine services</a:t>
          </a:r>
          <a:endParaRPr lang="en-US" sz="1700" kern="1200"/>
        </a:p>
        <a:p>
          <a:pPr marL="171450" lvl="1" indent="-171450" algn="l" defTabSz="755650">
            <a:lnSpc>
              <a:spcPct val="90000"/>
            </a:lnSpc>
            <a:spcBef>
              <a:spcPct val="0"/>
            </a:spcBef>
            <a:spcAft>
              <a:spcPct val="15000"/>
            </a:spcAft>
            <a:buChar char="•"/>
          </a:pPr>
          <a:r>
            <a:rPr lang="en-US" sz="1700" b="1" kern="1200" baseline="0"/>
            <a:t>You should register with SQL VM IaaS extension to access free SQL Server Manageability </a:t>
          </a:r>
          <a:endParaRPr lang="en-US" sz="1700" b="1" kern="1200"/>
        </a:p>
      </dsp:txBody>
      <dsp:txXfrm>
        <a:off x="5118976" y="559477"/>
        <a:ext cx="4972387" cy="192493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2E0C4-0908-461E-9A6C-5E47A63D87A4}" type="datetimeFigureOut">
              <a:rPr lang="en-US" smtClean="0"/>
              <a:t>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711E2-EE1C-47A6-9C92-70E5F0260202}" type="slidenum">
              <a:rPr lang="en-US" smtClean="0"/>
              <a:t>‹#›</a:t>
            </a:fld>
            <a:endParaRPr lang="en-US"/>
          </a:p>
        </p:txBody>
      </p:sp>
    </p:spTree>
    <p:extLst>
      <p:ext uri="{BB962C8B-B14F-4D97-AF65-F5344CB8AC3E}">
        <p14:creationId xmlns:p14="http://schemas.microsoft.com/office/powerpoint/2010/main" val="329626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ka.ms/sqlesu"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microsoft.com/en-us/azure/azure-sql/virtual-machines/windows/automated-backup"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docs.microsoft.com/en-us/azure/azure-sql/virtual-machines/windows/automated-backup-sql-2014"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797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inherit"/>
              </a:rPr>
              <a:t>The </a:t>
            </a:r>
            <a:r>
              <a:rPr lang="en-US" b="1" i="0">
                <a:solidFill>
                  <a:srgbClr val="333333"/>
                </a:solidFill>
                <a:effectLst/>
                <a:latin typeface="inherit"/>
              </a:rPr>
              <a:t>SQL connectivity</a:t>
            </a:r>
            <a:r>
              <a:rPr lang="en-US" b="0" i="0">
                <a:solidFill>
                  <a:srgbClr val="333333"/>
                </a:solidFill>
                <a:effectLst/>
                <a:latin typeface="inherit"/>
              </a:rPr>
              <a:t> feature allows you to do the following:</a:t>
            </a:r>
            <a:endParaRPr lang="en-US" b="0" i="0">
              <a:solidFill>
                <a:srgbClr val="333333"/>
              </a:solidFill>
              <a:effectLst/>
              <a:latin typeface="SegoeUI"/>
            </a:endParaRPr>
          </a:p>
          <a:p>
            <a:pPr algn="l">
              <a:buFont typeface="Arial" panose="020B0604020202020204" pitchFamily="34" charset="0"/>
              <a:buChar char="•"/>
            </a:pPr>
            <a:r>
              <a:rPr lang="en-US" b="0" i="0">
                <a:solidFill>
                  <a:srgbClr val="333333"/>
                </a:solidFill>
                <a:effectLst/>
                <a:latin typeface="SegoeUI"/>
              </a:rPr>
              <a:t>Set the port for the SQL Server instance to ensure that you are able to listen on another port other than a well-known port.</a:t>
            </a:r>
          </a:p>
          <a:p>
            <a:pPr algn="l">
              <a:buFont typeface="Arial" panose="020B0604020202020204" pitchFamily="34" charset="0"/>
              <a:buChar char="•"/>
            </a:pPr>
            <a:r>
              <a:rPr lang="en-US" b="0" i="0">
                <a:solidFill>
                  <a:srgbClr val="333333"/>
                </a:solidFill>
                <a:effectLst/>
                <a:latin typeface="SegoeUI"/>
              </a:rPr>
              <a:t>Configure the connectivity rules to make it as restrictive like allowing local connectivity only or opening it up to public internet for external applications and clients to connect to the SQL Server instance (see screenshot below).</a:t>
            </a:r>
          </a:p>
          <a:p>
            <a:pPr algn="l">
              <a:buFont typeface="Arial" panose="020B0604020202020204" pitchFamily="34" charset="0"/>
              <a:buChar char="•"/>
            </a:pPr>
            <a:r>
              <a:rPr lang="en-US" b="0" i="0">
                <a:solidFill>
                  <a:srgbClr val="333333"/>
                </a:solidFill>
                <a:effectLst/>
                <a:latin typeface="SegoeUI"/>
              </a:rPr>
              <a:t>Enable SQL Authentication for the SQL Server instance if your applications and users require this authentication method.</a:t>
            </a:r>
          </a:p>
          <a:p>
            <a:pPr algn="l">
              <a:buFont typeface="Arial" panose="020B0604020202020204" pitchFamily="34" charset="0"/>
              <a:buChar char="•"/>
            </a:pPr>
            <a:r>
              <a:rPr lang="en-US" b="1" i="0">
                <a:solidFill>
                  <a:srgbClr val="333333"/>
                </a:solidFill>
                <a:effectLst/>
                <a:latin typeface="SegoeUI"/>
              </a:rPr>
              <a:t>Configure Azure Key Vault for the SQL Server instance to leverage Key Vault for Transparent Database Encryption, Column Level Encryption and Always Encrypted features of SQL Server to enable encryption of data at rest and in motion.</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10</a:t>
            </a:fld>
            <a:endParaRPr lang="en-US" noProof="0"/>
          </a:p>
        </p:txBody>
      </p:sp>
    </p:spTree>
    <p:extLst>
      <p:ext uri="{BB962C8B-B14F-4D97-AF65-F5344CB8AC3E}">
        <p14:creationId xmlns:p14="http://schemas.microsoft.com/office/powerpoint/2010/main" val="3534223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SegoeUI"/>
              </a:rPr>
              <a:t>Security is a key area of interest for any database administrator who is responsible for securing and protecting business data stored in a SQL Server database. Sometimes compliance requirements drive security needs like encryption of data at rest. SQL Server on Azure Virtual Machines make security management easier through patching and easily implement encryption features for better security and compliance.</a:t>
            </a:r>
          </a:p>
          <a:p>
            <a:endParaRPr lang="en-US" b="0" i="0">
              <a:solidFill>
                <a:srgbClr val="333333"/>
              </a:solidFill>
              <a:effectLst/>
              <a:latin typeface="SegoeUI"/>
            </a:endParaRPr>
          </a:p>
          <a:p>
            <a:r>
              <a:rPr lang="en-US" b="0" i="0">
                <a:solidFill>
                  <a:srgbClr val="333333"/>
                </a:solidFill>
                <a:effectLst/>
                <a:latin typeface="SegoeUI"/>
              </a:rPr>
              <a:t>Extended support for SQL Server 2008 and SQL Server 2008 R2 ended on July 10, 2019. Customers that have SQL Server 2008 R2 and SQL Server 2008 can upgrade to a newer version of SQL Server or migrate to Azure SQL Database or Managed Instance. There is also an option for customers to stay protected using</a:t>
            </a:r>
            <a:r>
              <a:rPr lang="en-US" b="0" i="0" u="sng">
                <a:solidFill>
                  <a:srgbClr val="146CAC"/>
                </a:solidFill>
                <a:effectLst/>
                <a:latin typeface="SegoeUI"/>
                <a:hlinkClick r:id="rId3"/>
              </a:rPr>
              <a:t> Extended Security Updates</a:t>
            </a:r>
            <a:r>
              <a:rPr lang="en-US" b="0" i="0">
                <a:solidFill>
                  <a:srgbClr val="333333"/>
                </a:solidFill>
                <a:effectLst/>
                <a:latin typeface="SegoeUI"/>
              </a:rPr>
              <a:t> for SQL Server 2008 or SQL Server 2008 R2. This is available for </a:t>
            </a:r>
            <a:r>
              <a:rPr lang="en-US" b="1" i="0">
                <a:solidFill>
                  <a:srgbClr val="333333"/>
                </a:solidFill>
                <a:effectLst/>
                <a:latin typeface="SegoeUI"/>
              </a:rPr>
              <a:t>Free</a:t>
            </a:r>
            <a:r>
              <a:rPr lang="en-US" b="0" i="0">
                <a:solidFill>
                  <a:srgbClr val="333333"/>
                </a:solidFill>
                <a:effectLst/>
                <a:latin typeface="SegoeUI"/>
              </a:rPr>
              <a:t> and enabled by default when migrating on-premises servers to SQL Server on Azure virtual machines. This provides you the ability to receive a critical security update when one is released or receive technical support for SQL Server 2008 or SQL Server 2008 R2 with your existing support plan without having to purchase Extended Security Update subscriptions. </a:t>
            </a:r>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11</a:t>
            </a:fld>
            <a:endParaRPr lang="en-US" noProof="0"/>
          </a:p>
        </p:txBody>
      </p:sp>
    </p:spTree>
    <p:extLst>
      <p:ext uri="{BB962C8B-B14F-4D97-AF65-F5344CB8AC3E}">
        <p14:creationId xmlns:p14="http://schemas.microsoft.com/office/powerpoint/2010/main" val="292977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inherit"/>
              </a:rPr>
              <a:t>In addition to the above benefits, SQL Server on Azure virtual machines also offer you the ability to </a:t>
            </a:r>
            <a:endParaRPr lang="en-US" b="0" i="0">
              <a:solidFill>
                <a:srgbClr val="333333"/>
              </a:solidFill>
              <a:effectLst/>
              <a:latin typeface="SegoeUI"/>
            </a:endParaRPr>
          </a:p>
          <a:p>
            <a:pPr algn="l"/>
            <a:r>
              <a:rPr lang="en-US" b="0" i="0">
                <a:solidFill>
                  <a:srgbClr val="333333"/>
                </a:solidFill>
                <a:effectLst/>
                <a:latin typeface="SegoeUI"/>
              </a:rPr>
              <a:t>detect anomalous activities indicating unusual and potentially harmful attempts to access or exploit databases. You'll see alerts when there are suspicious database activities, potential vulnerabilities, or SQL injection attacks, and anomalous database access and query patterns.</a:t>
            </a:r>
          </a:p>
          <a:p>
            <a:endParaRPr lang="en-US"/>
          </a:p>
        </p:txBody>
      </p:sp>
      <p:sp>
        <p:nvSpPr>
          <p:cNvPr id="4" name="Slide Number Placeholder 3"/>
          <p:cNvSpPr>
            <a:spLocks noGrp="1"/>
          </p:cNvSpPr>
          <p:nvPr>
            <p:ph type="sldNum" sz="quarter" idx="5"/>
          </p:nvPr>
        </p:nvSpPr>
        <p:spPr/>
        <p:txBody>
          <a:bodyPr/>
          <a:lstStyle/>
          <a:p>
            <a:fld id="{E2E711E2-EE1C-47A6-9C92-70E5F0260202}" type="slidenum">
              <a:rPr lang="en-US" smtClean="0"/>
              <a:t>12</a:t>
            </a:fld>
            <a:endParaRPr lang="en-US"/>
          </a:p>
        </p:txBody>
      </p:sp>
    </p:spTree>
    <p:extLst>
      <p:ext uri="{BB962C8B-B14F-4D97-AF65-F5344CB8AC3E}">
        <p14:creationId xmlns:p14="http://schemas.microsoft.com/office/powerpoint/2010/main" val="2207419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56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6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097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430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711E2-EE1C-47A6-9C92-70E5F02602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330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711E2-EE1C-47A6-9C92-70E5F02602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894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536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286">
              <a:spcAft>
                <a:spcPts val="2427"/>
              </a:spcAft>
              <a:defRPr/>
            </a:pPr>
            <a:endParaRPr lang="en-US" b="1">
              <a:solidFill>
                <a:srgbClr val="0078D7"/>
              </a:solidFill>
            </a:endParaRPr>
          </a:p>
        </p:txBody>
      </p:sp>
      <p:sp>
        <p:nvSpPr>
          <p:cNvPr id="4" name="Slide Number Placeholder 3"/>
          <p:cNvSpPr>
            <a:spLocks noGrp="1"/>
          </p:cNvSpPr>
          <p:nvPr>
            <p:ph type="sldNum" sz="quarter" idx="10"/>
          </p:nvPr>
        </p:nvSpPr>
        <p:spPr/>
        <p:txBody>
          <a:bodyPr/>
          <a:lstStyle/>
          <a:p>
            <a:pPr marL="0" marR="0" lvl="0" indent="0" algn="r" defTabSz="924641"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641"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38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2938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4474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24</a:t>
            </a:fld>
            <a:endParaRPr lang="en-US" noProof="0"/>
          </a:p>
        </p:txBody>
      </p:sp>
    </p:spTree>
    <p:extLst>
      <p:ext uri="{BB962C8B-B14F-4D97-AF65-F5344CB8AC3E}">
        <p14:creationId xmlns:p14="http://schemas.microsoft.com/office/powerpoint/2010/main" val="3162553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9154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26</a:t>
            </a:fld>
            <a:endParaRPr lang="en-US"/>
          </a:p>
        </p:txBody>
      </p:sp>
    </p:spTree>
    <p:extLst>
      <p:ext uri="{BB962C8B-B14F-4D97-AF65-F5344CB8AC3E}">
        <p14:creationId xmlns:p14="http://schemas.microsoft.com/office/powerpoint/2010/main" val="4021634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286">
              <a:spcAft>
                <a:spcPts val="2427"/>
              </a:spcAft>
              <a:defRPr/>
            </a:pPr>
            <a:endParaRPr lang="en-US" b="1">
              <a:solidFill>
                <a:srgbClr val="0078D7"/>
              </a:solidFill>
            </a:endParaRPr>
          </a:p>
        </p:txBody>
      </p:sp>
      <p:sp>
        <p:nvSpPr>
          <p:cNvPr id="4" name="Slide Number Placeholder 3"/>
          <p:cNvSpPr>
            <a:spLocks noGrp="1"/>
          </p:cNvSpPr>
          <p:nvPr>
            <p:ph type="sldNum" sz="quarter" idx="10"/>
          </p:nvPr>
        </p:nvSpPr>
        <p:spPr/>
        <p:txBody>
          <a:bodyPr/>
          <a:lstStyle/>
          <a:p>
            <a:pPr marL="0" marR="0" lvl="0" indent="0" algn="r" defTabSz="924641"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641"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40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https://techcommunity.microsoft.com/t5/sql-server/rehost-your-sql-server-to-azure-virtual-machines-for/ba-p/1698452</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28</a:t>
            </a:fld>
            <a:endParaRPr lang="en-US" noProof="0"/>
          </a:p>
        </p:txBody>
      </p:sp>
    </p:spTree>
    <p:extLst>
      <p:ext uri="{BB962C8B-B14F-4D97-AF65-F5344CB8AC3E}">
        <p14:creationId xmlns:p14="http://schemas.microsoft.com/office/powerpoint/2010/main" val="2087788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https://techcommunity.microsoft.com/t5/sql-server/rehost-your-sql-server-to-azure-virtual-machines-for/ba-p/1698452</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29</a:t>
            </a:fld>
            <a:endParaRPr lang="en-US" noProof="0"/>
          </a:p>
        </p:txBody>
      </p:sp>
    </p:spTree>
    <p:extLst>
      <p:ext uri="{BB962C8B-B14F-4D97-AF65-F5344CB8AC3E}">
        <p14:creationId xmlns:p14="http://schemas.microsoft.com/office/powerpoint/2010/main" val="8298130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30</a:t>
            </a:fld>
            <a:endParaRPr lang="en-US"/>
          </a:p>
        </p:txBody>
      </p:sp>
    </p:spTree>
    <p:extLst>
      <p:ext uri="{BB962C8B-B14F-4D97-AF65-F5344CB8AC3E}">
        <p14:creationId xmlns:p14="http://schemas.microsoft.com/office/powerpoint/2010/main" val="475527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31</a:t>
            </a:fld>
            <a:endParaRPr lang="en-US" noProof="0"/>
          </a:p>
        </p:txBody>
      </p:sp>
    </p:spTree>
    <p:extLst>
      <p:ext uri="{BB962C8B-B14F-4D97-AF65-F5344CB8AC3E}">
        <p14:creationId xmlns:p14="http://schemas.microsoft.com/office/powerpoint/2010/main" val="3279440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582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32</a:t>
            </a:fld>
            <a:endParaRPr lang="en-US" noProof="0"/>
          </a:p>
        </p:txBody>
      </p:sp>
    </p:spTree>
    <p:extLst>
      <p:ext uri="{BB962C8B-B14F-4D97-AF65-F5344CB8AC3E}">
        <p14:creationId xmlns:p14="http://schemas.microsoft.com/office/powerpoint/2010/main" val="32794404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33</a:t>
            </a:fld>
            <a:endParaRPr lang="en-US" noProof="0"/>
          </a:p>
        </p:txBody>
      </p:sp>
    </p:spTree>
    <p:extLst>
      <p:ext uri="{BB962C8B-B14F-4D97-AF65-F5344CB8AC3E}">
        <p14:creationId xmlns:p14="http://schemas.microsoft.com/office/powerpoint/2010/main" val="16725736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34</a:t>
            </a:fld>
            <a:endParaRPr lang="en-US" noProof="0"/>
          </a:p>
        </p:txBody>
      </p:sp>
    </p:spTree>
    <p:extLst>
      <p:ext uri="{BB962C8B-B14F-4D97-AF65-F5344CB8AC3E}">
        <p14:creationId xmlns:p14="http://schemas.microsoft.com/office/powerpoint/2010/main" val="35915459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https://docs.microsoft.com/en-us/azure/azure-sql/virtual-machines/windows/automated-backup</a:t>
            </a:r>
            <a:endParaRPr lang="en-US"/>
          </a:p>
          <a:p>
            <a:endParaRPr lang="en-US"/>
          </a:p>
          <a:p>
            <a:r>
              <a:rPr lang="en-US">
                <a:hlinkClick r:id="rId4"/>
              </a:rPr>
              <a:t>https://docs.microsoft.com/en-us/azure/azure-sql/virtual-machines/windows/automated-backup-sql-2014</a:t>
            </a:r>
            <a:endParaRPr lang="en-US"/>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35</a:t>
            </a:fld>
            <a:endParaRPr lang="en-US" noProof="0"/>
          </a:p>
        </p:txBody>
      </p:sp>
    </p:spTree>
    <p:extLst>
      <p:ext uri="{BB962C8B-B14F-4D97-AF65-F5344CB8AC3E}">
        <p14:creationId xmlns:p14="http://schemas.microsoft.com/office/powerpoint/2010/main" val="766381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36</a:t>
            </a:fld>
            <a:endParaRPr lang="en-US" noProof="0"/>
          </a:p>
        </p:txBody>
      </p:sp>
    </p:spTree>
    <p:extLst>
      <p:ext uri="{BB962C8B-B14F-4D97-AF65-F5344CB8AC3E}">
        <p14:creationId xmlns:p14="http://schemas.microsoft.com/office/powerpoint/2010/main" val="2373952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37</a:t>
            </a:fld>
            <a:endParaRPr lang="en-US" noProof="0"/>
          </a:p>
        </p:txBody>
      </p:sp>
    </p:spTree>
    <p:extLst>
      <p:ext uri="{BB962C8B-B14F-4D97-AF65-F5344CB8AC3E}">
        <p14:creationId xmlns:p14="http://schemas.microsoft.com/office/powerpoint/2010/main" val="2373952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38</a:t>
            </a:fld>
            <a:endParaRPr lang="en-US" noProof="0"/>
          </a:p>
        </p:txBody>
      </p:sp>
    </p:spTree>
    <p:extLst>
      <p:ext uri="{BB962C8B-B14F-4D97-AF65-F5344CB8AC3E}">
        <p14:creationId xmlns:p14="http://schemas.microsoft.com/office/powerpoint/2010/main" val="23739527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39</a:t>
            </a:fld>
            <a:endParaRPr lang="en-US" noProof="0"/>
          </a:p>
        </p:txBody>
      </p:sp>
    </p:spTree>
    <p:extLst>
      <p:ext uri="{BB962C8B-B14F-4D97-AF65-F5344CB8AC3E}">
        <p14:creationId xmlns:p14="http://schemas.microsoft.com/office/powerpoint/2010/main" val="37329136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40</a:t>
            </a:fld>
            <a:endParaRPr lang="en-US" noProof="0"/>
          </a:p>
        </p:txBody>
      </p:sp>
    </p:spTree>
    <p:extLst>
      <p:ext uri="{BB962C8B-B14F-4D97-AF65-F5344CB8AC3E}">
        <p14:creationId xmlns:p14="http://schemas.microsoft.com/office/powerpoint/2010/main" val="21965433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either use a SQL Server image on Azure Marketplace or use your own custom image with SQL Server to deploy SQL Server on Azure VMs.</a:t>
            </a:r>
          </a:p>
          <a:p>
            <a:r>
              <a:rPr lang="en-US"/>
              <a:t>Azure Marketplace offers SQL Server images with all editions from SQL Server 2008 to SQL Server 2019.</a:t>
            </a:r>
          </a:p>
          <a:p>
            <a:r>
              <a:rPr lang="en-US"/>
              <a:t>If you provision the VM form SQL image through portal SQL VM </a:t>
            </a:r>
            <a:r>
              <a:rPr lang="en-US" err="1"/>
              <a:t>Iaas</a:t>
            </a:r>
            <a:r>
              <a:rPr lang="en-US"/>
              <a:t> extension comes as enabled by default.</a:t>
            </a:r>
          </a:p>
          <a:p>
            <a:r>
              <a:rPr lang="en-US"/>
              <a:t>IF you installed SQL server from your own media or from your custom image, then you can register with SQL VM IaaS extension.</a:t>
            </a:r>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41</a:t>
            </a:fld>
            <a:endParaRPr lang="en-US" noProof="0"/>
          </a:p>
        </p:txBody>
      </p:sp>
    </p:spTree>
    <p:extLst>
      <p:ext uri="{BB962C8B-B14F-4D97-AF65-F5344CB8AC3E}">
        <p14:creationId xmlns:p14="http://schemas.microsoft.com/office/powerpoint/2010/main" val="2197591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4412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42</a:t>
            </a:fld>
            <a:endParaRPr lang="en-US" noProof="0"/>
          </a:p>
        </p:txBody>
      </p:sp>
    </p:spTree>
    <p:extLst>
      <p:ext uri="{BB962C8B-B14F-4D97-AF65-F5344CB8AC3E}">
        <p14:creationId xmlns:p14="http://schemas.microsoft.com/office/powerpoint/2010/main" val="2647850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59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835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182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912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475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 Id="rId4" Type="http://schemas.openxmlformats.org/officeDocument/2006/relationships/image" Target="../media/image53.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emf"/></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emf"/></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7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69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825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5571" y="1731186"/>
            <a:ext cx="6043817" cy="1261884"/>
          </a:xfrm>
        </p:spPr>
        <p:txBody>
          <a:bodyPr wrap="square">
            <a:spAutoFit/>
          </a:bodyPr>
          <a:lstStyle>
            <a:lvl1pPr marL="0" indent="0">
              <a:lnSpc>
                <a:spcPct val="110000"/>
              </a:lnSpc>
              <a:spcBef>
                <a:spcPts val="1800"/>
              </a:spcBef>
              <a:buNone/>
              <a:defRPr sz="2000">
                <a:solidFill>
                  <a:schemeClr val="accent1"/>
                </a:solidFill>
                <a:latin typeface="+mj-lt"/>
              </a:defRPr>
            </a:lvl1pPr>
            <a:lvl2pPr marL="1588" indent="0">
              <a:buFont typeface="Arial" panose="020B0604020202020204" pitchFamily="34" charset="0"/>
              <a:buNone/>
              <a:defRPr sz="14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a:xfrm>
            <a:off x="5570549" y="457200"/>
            <a:ext cx="6036233" cy="443198"/>
          </a:xfrm>
        </p:spPr>
        <p:txBody>
          <a:bodyPr/>
          <a:lstStyle>
            <a:lvl1pPr>
              <a:lnSpc>
                <a:spcPct val="90000"/>
              </a:lnSpc>
              <a:defRPr sz="3200"/>
            </a:lvl1pPr>
          </a:lstStyle>
          <a:p>
            <a:r>
              <a:rPr lang="en-US"/>
              <a:t>Click to edit Master title style</a:t>
            </a:r>
          </a:p>
        </p:txBody>
      </p:sp>
      <p:sp>
        <p:nvSpPr>
          <p:cNvPr id="20" name="Picture Placeholder 19">
            <a:extLst>
              <a:ext uri="{FF2B5EF4-FFF2-40B4-BE49-F238E27FC236}">
                <a16:creationId xmlns:a16="http://schemas.microsoft.com/office/drawing/2014/main" id="{1080037D-8843-4545-9904-71A14FC66EA6}"/>
              </a:ext>
            </a:extLst>
          </p:cNvPr>
          <p:cNvSpPr>
            <a:spLocks noGrp="1"/>
          </p:cNvSpPr>
          <p:nvPr>
            <p:ph type="pic" sz="quarter" idx="11"/>
          </p:nvPr>
        </p:nvSpPr>
        <p:spPr>
          <a:xfrm>
            <a:off x="-1" y="0"/>
            <a:ext cx="5270529" cy="6858000"/>
          </a:xfrm>
        </p:spPr>
        <p:txBody>
          <a:bodyPr/>
          <a:lstStyle/>
          <a:p>
            <a:endParaRPr lang="en-US"/>
          </a:p>
        </p:txBody>
      </p:sp>
    </p:spTree>
    <p:extLst>
      <p:ext uri="{BB962C8B-B14F-4D97-AF65-F5344CB8AC3E}">
        <p14:creationId xmlns:p14="http://schemas.microsoft.com/office/powerpoint/2010/main" val="1015549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31400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81655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643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0309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3568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6690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67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8778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279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1040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
        <p:nvSpPr>
          <p:cNvPr id="6" name="Title 5">
            <a:extLst>
              <a:ext uri="{FF2B5EF4-FFF2-40B4-BE49-F238E27FC236}">
                <a16:creationId xmlns:a16="http://schemas.microsoft.com/office/drawing/2014/main" id="{4318AB62-3FCD-40D7-8831-D42AD50096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5556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584200"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584388" y="3204862"/>
            <a:ext cx="2102988" cy="448276"/>
          </a:xfrm>
          <a:prstGeom prst="rect">
            <a:avLst/>
          </a:prstGeom>
        </p:spPr>
      </p:pic>
    </p:spTree>
    <p:extLst>
      <p:ext uri="{BB962C8B-B14F-4D97-AF65-F5344CB8AC3E}">
        <p14:creationId xmlns:p14="http://schemas.microsoft.com/office/powerpoint/2010/main" val="2677118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6121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Text Placeholder 4">
            <a:extLst>
              <a:ext uri="{FF2B5EF4-FFF2-40B4-BE49-F238E27FC236}">
                <a16:creationId xmlns:a16="http://schemas.microsoft.com/office/drawing/2014/main" id="{916400C2-6E05-8044-8751-6E2290C67A48}"/>
              </a:ext>
            </a:extLst>
          </p:cNvPr>
          <p:cNvSpPr>
            <a:spLocks noGrp="1"/>
          </p:cNvSpPr>
          <p:nvPr>
            <p:ph type="body" sz="quarter" idx="10"/>
          </p:nvPr>
        </p:nvSpPr>
        <p:spPr>
          <a:xfrm>
            <a:off x="587693" y="1152525"/>
            <a:ext cx="11018520" cy="276999"/>
          </a:xfrm>
        </p:spPr>
        <p:txBody>
          <a:bodyPr/>
          <a:lstStyle>
            <a:lvl1pPr marL="0" indent="0">
              <a:buNone/>
              <a:defRPr sz="1800">
                <a:solidFill>
                  <a:schemeClr val="accent1"/>
                </a:solidFill>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187663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64">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51513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148887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8303507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walking down a hallway&#10;&#10;Description automatically generated">
            <a:extLst>
              <a:ext uri="{FF2B5EF4-FFF2-40B4-BE49-F238E27FC236}">
                <a16:creationId xmlns:a16="http://schemas.microsoft.com/office/drawing/2014/main" id="{91E78B0B-0B78-4AEF-8A9F-F7718B924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59236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1728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175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6EB1-0A31-4A70-BE46-556354926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1E69B-9972-4F49-8E28-5C484B83DA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91164-F959-4811-8D59-D3C8105D9299}"/>
              </a:ext>
            </a:extLst>
          </p:cNvPr>
          <p:cNvSpPr>
            <a:spLocks noGrp="1"/>
          </p:cNvSpPr>
          <p:nvPr>
            <p:ph type="dt" sz="half" idx="10"/>
          </p:nvPr>
        </p:nvSpPr>
        <p:spPr/>
        <p:txBody>
          <a:bodyPr/>
          <a:lstStyle/>
          <a:p>
            <a:fld id="{411D8244-4755-4719-8FB4-62B73062A09D}" type="datetimeFigureOut">
              <a:rPr lang="en-US" smtClean="0"/>
              <a:t>10/24/2022</a:t>
            </a:fld>
            <a:endParaRPr lang="en-US"/>
          </a:p>
        </p:txBody>
      </p:sp>
      <p:sp>
        <p:nvSpPr>
          <p:cNvPr id="5" name="Footer Placeholder 4">
            <a:extLst>
              <a:ext uri="{FF2B5EF4-FFF2-40B4-BE49-F238E27FC236}">
                <a16:creationId xmlns:a16="http://schemas.microsoft.com/office/drawing/2014/main" id="{B83B3D0E-7EF7-421A-A643-4AEAB6843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203-48B0-4655-8357-9A69D32247E0}"/>
              </a:ext>
            </a:extLst>
          </p:cNvPr>
          <p:cNvSpPr>
            <a:spLocks noGrp="1"/>
          </p:cNvSpPr>
          <p:nvPr>
            <p:ph type="sldNum" sz="quarter" idx="12"/>
          </p:nvPr>
        </p:nvSpPr>
        <p:spPr/>
        <p:txBody>
          <a:bodyPr/>
          <a:lstStyle/>
          <a:p>
            <a:fld id="{0B7BFED9-105B-4699-9F4C-840766007975}" type="slidenum">
              <a:rPr lang="en-US" smtClean="0"/>
              <a:t>‹#›</a:t>
            </a:fld>
            <a:endParaRPr lang="en-US"/>
          </a:p>
        </p:txBody>
      </p:sp>
    </p:spTree>
    <p:extLst>
      <p:ext uri="{BB962C8B-B14F-4D97-AF65-F5344CB8AC3E}">
        <p14:creationId xmlns:p14="http://schemas.microsoft.com/office/powerpoint/2010/main" val="118710296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046553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67005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535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744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020787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60374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201802102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25815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952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6966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411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55428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8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66171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552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275958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673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Customer-ready decks</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L300</a:t>
            </a:r>
          </a:p>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Technical value, Use cases</a:t>
            </a: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L100</a:t>
            </a:r>
          </a:p>
          <a:p>
            <a:pPr fontAlgn="base">
              <a:lnSpc>
                <a:spcPct val="110000"/>
              </a:lnSpc>
            </a:pPr>
            <a:r>
              <a:rPr lang="en-US" sz="1200" b="1" spc="50">
                <a:latin typeface="Segoe UI Semibold" panose="020B0502040204020203" pitchFamily="34" charset="0"/>
                <a:cs typeface="Segoe UI Semibold" panose="020B0502040204020203" pitchFamily="34" charset="0"/>
              </a:rPr>
              <a:t>Business value, Overview</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Compete battlecards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err="1">
                <a:latin typeface="Segoe UI Semibold" panose="020B0502040204020203" pitchFamily="34" charset="0"/>
                <a:cs typeface="Segoe UI Semibold" panose="020B0502040204020203" pitchFamily="34" charset="0"/>
              </a:rPr>
              <a:t>Alation</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Informatica EDC</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Google 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Collibra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Seller FAQ</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Roadmap</a:t>
            </a: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Latest demo references</a:t>
            </a: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200" b="1" spc="50">
                <a:solidFill>
                  <a:schemeClr val="bg2"/>
                </a:solidFill>
                <a:latin typeface="Segoe UI Semibold" panose="020B0502040204020203" pitchFamily="34" charset="0"/>
                <a:cs typeface="Segoe UI Semibold" panose="020B0502040204020203" pitchFamily="34" charset="0"/>
              </a:rPr>
              <a:t>Ways to engage PG, Champs</a:t>
            </a: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1P v. 3P guidance</a:t>
            </a: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Demos</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Technical content</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Ready-to-demo environment</a:t>
            </a: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DIY Demo guidance</a:t>
            </a: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Customer ready demo videos</a:t>
            </a: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err="1">
                <a:latin typeface="Segoe UI Semibold" panose="020B0502040204020203" pitchFamily="34" charset="0"/>
                <a:cs typeface="Segoe UI Semibold" panose="020B0502040204020203" pitchFamily="34" charset="0"/>
              </a:rPr>
              <a:t>Techcommunity</a:t>
            </a:r>
            <a:r>
              <a:rPr lang="en-US" sz="1200" b="1" spc="50">
                <a:latin typeface="Segoe UI Semibold" panose="020B0502040204020203" pitchFamily="34" charset="0"/>
                <a:cs typeface="Segoe UI Semibold" panose="020B0502040204020203" pitchFamily="34" charset="0"/>
              </a:rPr>
              <a:t> blogs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Azure blogs</a:t>
            </a: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Docs</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Field Resources</a:t>
            </a:r>
          </a:p>
        </p:txBody>
      </p:sp>
    </p:spTree>
    <p:extLst>
      <p:ext uri="{BB962C8B-B14F-4D97-AF65-F5344CB8AC3E}">
        <p14:creationId xmlns:p14="http://schemas.microsoft.com/office/powerpoint/2010/main" val="177381158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14053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594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34599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48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272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71257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322190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119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1807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500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9143517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42168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4449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0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2540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2906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938845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980050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613426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22679" t="6978" r="5648" b="4590"/>
          <a:stretch/>
        </p:blipFill>
        <p:spPr>
          <a:xfrm>
            <a:off x="0" y="0"/>
            <a:ext cx="12192000" cy="6858000"/>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427722" y="687730"/>
            <a:ext cx="5984915" cy="4023165"/>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6134260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8181021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EBDE903-019C-494F-90F1-EA5BA92B903D}"/>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10" name="Title 1">
            <a:extLst>
              <a:ext uri="{FF2B5EF4-FFF2-40B4-BE49-F238E27FC236}">
                <a16:creationId xmlns:a16="http://schemas.microsoft.com/office/drawing/2014/main" id="{6918950D-BA52-4C37-9FC7-9B2441DABC4D}"/>
              </a:ext>
              <a:ext uri="{C183D7F6-B498-43B3-948B-1728B52AA6E4}">
                <adec:decorative xmlns:adec="http://schemas.microsoft.com/office/drawing/2017/decorative" val="0"/>
              </a:ext>
            </a:extLst>
          </p:cNvPr>
          <p:cNvSpPr>
            <a:spLocks noGrp="1"/>
          </p:cNvSpPr>
          <p:nvPr>
            <p:ph type="title" hasCustomPrompt="1"/>
          </p:nvPr>
        </p:nvSpPr>
        <p:spPr>
          <a:xfrm>
            <a:off x="621451" y="4519136"/>
            <a:ext cx="10960949" cy="738664"/>
          </a:xfrm>
          <a:noFill/>
        </p:spPr>
        <p:txBody>
          <a:bodyPr wrap="square" lIns="0" tIns="0" rIns="0" bIns="182880" anchor="b" anchorCtr="0">
            <a:spAutoFit/>
          </a:bodyPr>
          <a:lstStyle>
            <a:lvl1pPr>
              <a:lnSpc>
                <a:spcPct val="100000"/>
              </a:lnSpc>
              <a:defRPr sz="3600" strike="noStrike" spc="-147" baseline="0">
                <a:solidFill>
                  <a:schemeClr val="bg2"/>
                </a:solidFill>
              </a:defRPr>
            </a:lvl1pPr>
          </a:lstStyle>
          <a:p>
            <a:r>
              <a:rPr lang="en-US"/>
              <a:t>Presentation Title</a:t>
            </a:r>
          </a:p>
        </p:txBody>
      </p:sp>
      <p:sp>
        <p:nvSpPr>
          <p:cNvPr id="11" name="Text Placeholder 4">
            <a:extLst>
              <a:ext uri="{FF2B5EF4-FFF2-40B4-BE49-F238E27FC236}">
                <a16:creationId xmlns:a16="http://schemas.microsoft.com/office/drawing/2014/main" id="{4B7969DA-51E9-4FB3-BFCC-63C88E80862C}"/>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sz="2200" spc="0" baseline="0">
                <a:solidFill>
                  <a:schemeClr val="bg2"/>
                </a:solidFill>
                <a:latin typeface="+mn-lt"/>
              </a:defRPr>
            </a:lvl1pPr>
          </a:lstStyle>
          <a:p>
            <a:pPr lvl="0"/>
            <a:r>
              <a:rPr lang="en-US"/>
              <a:t>Presenter Name</a:t>
            </a:r>
          </a:p>
        </p:txBody>
      </p:sp>
      <p:sp>
        <p:nvSpPr>
          <p:cNvPr id="3" name="Picture Placeholder 2" descr="Logo">
            <a:extLst>
              <a:ext uri="{FF2B5EF4-FFF2-40B4-BE49-F238E27FC236}">
                <a16:creationId xmlns:a16="http://schemas.microsoft.com/office/drawing/2014/main" id="{4FA036B9-184F-4471-B5AE-909B2C6C103D}"/>
              </a:ext>
            </a:extLst>
          </p:cNvPr>
          <p:cNvSpPr>
            <a:spLocks noGrp="1"/>
          </p:cNvSpPr>
          <p:nvPr>
            <p:ph type="pic" sz="quarter" idx="14" hasCustomPrompt="1"/>
          </p:nvPr>
        </p:nvSpPr>
        <p:spPr>
          <a:xfrm>
            <a:off x="304809" y="304800"/>
            <a:ext cx="2062163" cy="924737"/>
          </a:xfrm>
          <a:noFill/>
        </p:spPr>
        <p:txBody>
          <a:bodyPr anchor="ctr"/>
          <a:lstStyle>
            <a:lvl1pPr marL="0" indent="0" algn="ctr">
              <a:buNone/>
              <a:defRPr>
                <a:solidFill>
                  <a:schemeClr val="bg1">
                    <a:lumMod val="50000"/>
                  </a:schemeClr>
                </a:solidFill>
              </a:defRPr>
            </a:lvl1pPr>
          </a:lstStyle>
          <a:p>
            <a:r>
              <a:rPr lang="en-US"/>
              <a:t>Select Logo</a:t>
            </a:r>
          </a:p>
        </p:txBody>
      </p:sp>
    </p:spTree>
    <p:extLst>
      <p:ext uri="{BB962C8B-B14F-4D97-AF65-F5344CB8AC3E}">
        <p14:creationId xmlns:p14="http://schemas.microsoft.com/office/powerpoint/2010/main" val="2256607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Slide Photo_Option 2">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24A352F2-C61A-43CF-8620-3E68DD369544}"/>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2000" cy="6858000"/>
          </a:xfrm>
        </p:spPr>
        <p:txBody>
          <a:bodyPr/>
          <a:lstStyle>
            <a:lvl1pPr marL="0" indent="0">
              <a:buNone/>
              <a:defRPr/>
            </a:lvl1pPr>
          </a:lstStyle>
          <a:p>
            <a:r>
              <a:rPr lang="en-US"/>
              <a:t> </a:t>
            </a:r>
          </a:p>
        </p:txBody>
      </p:sp>
      <p:sp>
        <p:nvSpPr>
          <p:cNvPr id="4" name="Title 1">
            <a:extLst>
              <a:ext uri="{FF2B5EF4-FFF2-40B4-BE49-F238E27FC236}">
                <a16:creationId xmlns:a16="http://schemas.microsoft.com/office/drawing/2014/main" id="{9D8C86D7-EAA8-4501-8EDD-AE161F095B86}"/>
              </a:ext>
              <a:ext uri="{C183D7F6-B498-43B3-948B-1728B52AA6E4}">
                <adec:decorative xmlns:adec="http://schemas.microsoft.com/office/drawing/2017/decorative" val="0"/>
              </a:ext>
            </a:extLst>
          </p:cNvPr>
          <p:cNvSpPr>
            <a:spLocks noGrp="1"/>
          </p:cNvSpPr>
          <p:nvPr>
            <p:ph type="title" hasCustomPrompt="1"/>
          </p:nvPr>
        </p:nvSpPr>
        <p:spPr>
          <a:xfrm>
            <a:off x="621452" y="4519136"/>
            <a:ext cx="10960948" cy="738664"/>
          </a:xfrm>
          <a:noFill/>
        </p:spPr>
        <p:txBody>
          <a:bodyPr wrap="square" lIns="0" tIns="0" rIns="0" bIns="182880" anchor="b" anchorCtr="0">
            <a:noAutofit/>
          </a:bodyPr>
          <a:lstStyle>
            <a:lvl1pPr>
              <a:lnSpc>
                <a:spcPct val="100000"/>
              </a:lnSpc>
              <a:defRPr sz="3600" strike="noStrike" spc="-147" baseline="0">
                <a:solidFill>
                  <a:schemeClr val="bg2"/>
                </a:solidFill>
              </a:defRPr>
            </a:lvl1pPr>
          </a:lstStyle>
          <a:p>
            <a:r>
              <a:rPr lang="en-US"/>
              <a:t>Presentation Title</a:t>
            </a:r>
          </a:p>
        </p:txBody>
      </p:sp>
      <p:sp>
        <p:nvSpPr>
          <p:cNvPr id="5" name="Text Placeholder 4">
            <a:extLst>
              <a:ext uri="{FF2B5EF4-FFF2-40B4-BE49-F238E27FC236}">
                <a16:creationId xmlns:a16="http://schemas.microsoft.com/office/drawing/2014/main" id="{84E82A4B-4AB3-47C1-ABE9-83275C6ABAA1}"/>
              </a:ext>
              <a:ext uri="{C183D7F6-B498-43B3-948B-1728B52AA6E4}">
                <adec:decorative xmlns:adec="http://schemas.microsoft.com/office/drawing/2017/decorative" val="0"/>
              </a:ext>
            </a:extLst>
          </p:cNvPr>
          <p:cNvSpPr>
            <a:spLocks noGrp="1"/>
          </p:cNvSpPr>
          <p:nvPr>
            <p:ph type="body" sz="quarter" idx="12" hasCustomPrompt="1"/>
          </p:nvPr>
        </p:nvSpPr>
        <p:spPr>
          <a:xfrm>
            <a:off x="621759" y="5257800"/>
            <a:ext cx="10960641" cy="915892"/>
          </a:xfrm>
          <a:noFill/>
        </p:spPr>
        <p:txBody>
          <a:bodyPr lIns="0" tIns="0" rIns="0" bIns="0" anchor="t">
            <a:noAutofit/>
          </a:bodyPr>
          <a:lstStyle>
            <a:lvl1pPr marL="0" indent="0">
              <a:lnSpc>
                <a:spcPct val="100000"/>
              </a:lnSpc>
              <a:spcBef>
                <a:spcPts val="0"/>
              </a:spcBef>
              <a:buNone/>
              <a:defRPr lang="en-US" sz="2200" kern="1200" spc="0" baseline="0" dirty="0">
                <a:solidFill>
                  <a:schemeClr val="bg2"/>
                </a:solidFill>
                <a:latin typeface="+mn-lt"/>
                <a:ea typeface="+mn-ea"/>
                <a:cs typeface="Segoe UI" panose="020B0502040204020203" pitchFamily="34" charset="0"/>
              </a:defRPr>
            </a:lvl1pPr>
          </a:lstStyle>
          <a:p>
            <a:pPr lvl="0"/>
            <a:r>
              <a:rPr lang="en-US"/>
              <a:t>Presenter Name</a:t>
            </a:r>
          </a:p>
        </p:txBody>
      </p:sp>
    </p:spTree>
    <p:extLst>
      <p:ext uri="{BB962C8B-B14F-4D97-AF65-F5344CB8AC3E}">
        <p14:creationId xmlns:p14="http://schemas.microsoft.com/office/powerpoint/2010/main" val="245399745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308897597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477618784"/>
      </p:ext>
    </p:extLst>
  </p:cSld>
  <p:clrMapOvr>
    <a:masterClrMapping/>
  </p:clrMapOvr>
  <p:extLst>
    <p:ext uri="{DCECCB84-F9BA-43D5-87BE-67443E8EF086}">
      <p15:sldGuideLst xmlns:p15="http://schemas.microsoft.com/office/powerpoint/2012/main">
        <p15:guide id="8" orient="horz" pos="2160">
          <p15:clr>
            <a:srgbClr val="FFFFFF"/>
          </p15:clr>
        </p15:guide>
        <p15:guide id="9" pos="413">
          <p15:clr>
            <a:srgbClr val="FFFFFF"/>
          </p15:clr>
        </p15:guide>
        <p15:guide id="10" pos="3168">
          <p15:clr>
            <a:srgbClr val="FFFFFF"/>
          </p15:clr>
        </p15:guide>
        <p15:guide id="11" orient="horz" pos="1572">
          <p15:clr>
            <a:srgbClr val="FFFFFF"/>
          </p15:clr>
        </p15:guide>
        <p15:guide id="12" orient="horz" pos="2258">
          <p15:clr>
            <a:srgbClr val="FFFFFF"/>
          </p15:clr>
        </p15:guide>
        <p15:guide id="13" orient="horz" pos="2454">
          <p15:clr>
            <a:srgbClr val="FFFFFF"/>
          </p15:clr>
        </p15:guide>
        <p15:guide id="14" orient="horz" pos="2650">
          <p15:clr>
            <a:srgbClr val="FFFFFF"/>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0313726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35167161"/>
      </p:ext>
    </p:extLst>
  </p:cSld>
  <p:clrMapOvr>
    <a:masterClrMapping/>
  </p:clrMapOvr>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 uri="{C183D7F6-B498-43B3-948B-1728B52AA6E4}">
                <adec:decorative xmlns:adec="http://schemas.microsoft.com/office/drawing/2017/decorative" val="0"/>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
        <p:nvSpPr>
          <p:cNvPr id="8" name="2 Subtitle">
            <a:extLst>
              <a:ext uri="{FF2B5EF4-FFF2-40B4-BE49-F238E27FC236}">
                <a16:creationId xmlns:a16="http://schemas.microsoft.com/office/drawing/2014/main" id="{16A44250-24E5-40C9-A0C6-F8F7E55B832B}"/>
              </a:ext>
              <a:ext uri="{C183D7F6-B498-43B3-948B-1728B52AA6E4}">
                <adec:decorative xmlns:adec="http://schemas.microsoft.com/office/drawing/2017/decorative" val="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pic>
        <p:nvPicPr>
          <p:cNvPr id="9" name="Picture 8" descr="Microsoft Logo">
            <a:extLst>
              <a:ext uri="{FF2B5EF4-FFF2-40B4-BE49-F238E27FC236}">
                <a16:creationId xmlns:a16="http://schemas.microsoft.com/office/drawing/2014/main" id="{E4589339-495F-4829-A639-599297D763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866892021"/>
      </p:ext>
    </p:extLst>
  </p:cSld>
  <p:clrMapOvr>
    <a:masterClrMapping/>
  </p:clrMapOvr>
  <p:extLst>
    <p:ext uri="{DCECCB84-F9BA-43D5-87BE-67443E8EF086}">
      <p15:sldGuideLst xmlns:p15="http://schemas.microsoft.com/office/powerpoint/2012/main">
        <p15:guide id="1" pos="413">
          <p15:clr>
            <a:srgbClr val="FFFFFF"/>
          </p15:clr>
        </p15:guide>
        <p15:guide id="2" pos="6092">
          <p15:clr>
            <a:srgbClr val="FFFFFF"/>
          </p15:clr>
        </p15:guide>
        <p15:guide id="3" orient="horz" pos="2160">
          <p15:clr>
            <a:srgbClr val="FFFFFF"/>
          </p15:clr>
        </p15:guide>
        <p15:guide id="4" orient="horz" pos="1866">
          <p15:clr>
            <a:srgbClr val="FFFFFF"/>
          </p15:clr>
        </p15:guide>
        <p15:guide id="5" orient="horz" pos="2258">
          <p15:clr>
            <a:srgbClr val="FFFFFF"/>
          </p15:clr>
        </p15:guide>
        <p15:guide id="6" orient="horz" pos="2454">
          <p15:clr>
            <a:srgbClr val="FFFFFF"/>
          </p15:clr>
        </p15:guide>
        <p15:guide id="7" orient="horz" pos="2650">
          <p15:clr>
            <a:srgbClr val="FFFFFF"/>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
        <p:nvSpPr>
          <p:cNvPr id="10" name="2 Subtitle">
            <a:extLst>
              <a:ext uri="{FF2B5EF4-FFF2-40B4-BE49-F238E27FC236}">
                <a16:creationId xmlns:a16="http://schemas.microsoft.com/office/drawing/2014/main" id="{EBA27D59-8026-4A20-9B79-094DBDACB810}"/>
              </a:ext>
            </a:extLst>
          </p:cNvPr>
          <p:cNvSpPr>
            <a:spLocks noGrp="1"/>
          </p:cNvSpPr>
          <p:nvPr>
            <p:ph type="subTitle" idx="1"/>
          </p:nvPr>
        </p:nvSpPr>
        <p:spPr>
          <a:xfrm>
            <a:off x="655638" y="3895090"/>
            <a:ext cx="9015730"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8" name="Picture 7" descr="Microsoft Logo">
            <a:extLst>
              <a:ext uri="{FF2B5EF4-FFF2-40B4-BE49-F238E27FC236}">
                <a16:creationId xmlns:a16="http://schemas.microsoft.com/office/drawing/2014/main" id="{1B752D83-5EC4-4ADA-A02A-6E618B8BC5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916298478"/>
      </p:ext>
    </p:extLst>
  </p:cSld>
  <p:clrMapOvr>
    <a:masterClrMapping/>
  </p:clrMapOvr>
  <p:extLst>
    <p:ext uri="{DCECCB84-F9BA-43D5-87BE-67443E8EF086}">
      <p15:sldGuideLst xmlns:p15="http://schemas.microsoft.com/office/powerpoint/2012/main">
        <p15:guide id="9" orient="horz" pos="2160">
          <p15:clr>
            <a:srgbClr val="A4A3A4"/>
          </p15:clr>
        </p15:guide>
        <p15:guide id="10" orient="horz" pos="2258">
          <p15:clr>
            <a:srgbClr val="547EBF"/>
          </p15:clr>
        </p15:guide>
        <p15:guide id="11" orient="horz" pos="1866">
          <p15:clr>
            <a:srgbClr val="547EBF"/>
          </p15:clr>
        </p15:guide>
        <p15:guide id="12" orient="horz" pos="2650">
          <p15:clr>
            <a:srgbClr val="547EBF"/>
          </p15:clr>
        </p15:guide>
        <p15:guide id="13" orient="horz" pos="2454">
          <p15:clr>
            <a:srgbClr val="547EBF"/>
          </p15:clr>
        </p15:guide>
        <p15:guide id="14" pos="413">
          <p15:clr>
            <a:srgbClr val="547EBF"/>
          </p15:clr>
        </p15:guide>
        <p15:guide id="15" pos="6092">
          <p15:clr>
            <a:srgbClr val="547EBF"/>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42685946"/>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7156711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6492875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87375511"/>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0485313"/>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wo Column Bullet text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12" name="2 Subtitle">
            <a:extLst>
              <a:ext uri="{FF2B5EF4-FFF2-40B4-BE49-F238E27FC236}">
                <a16:creationId xmlns:a16="http://schemas.microsoft.com/office/drawing/2014/main" id="{A80DD196-90AE-4754-8926-D676551AB9C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6971421"/>
      </p:ext>
    </p:extLst>
  </p:cSld>
  <p:clrMapOvr>
    <a:masterClrMapping/>
  </p:clrMapOvr>
  <p:extLst>
    <p:ext uri="{DCECCB84-F9BA-43D5-87BE-67443E8EF086}">
      <p15:sldGuideLst xmlns:p15="http://schemas.microsoft.com/office/powerpoint/2012/main">
        <p15:guide id="10" pos="413">
          <p15:clr>
            <a:srgbClr val="547EBF"/>
          </p15:clr>
        </p15:guide>
        <p15:guide id="11" orient="horz" pos="789">
          <p15:clr>
            <a:srgbClr val="547EBF"/>
          </p15:clr>
        </p15:guide>
        <p15:guide id="12" orient="horz" pos="887">
          <p15:clr>
            <a:srgbClr val="547EBF"/>
          </p15:clr>
        </p15:guide>
        <p15:guide id="13" pos="3742">
          <p15:clr>
            <a:srgbClr val="547EBF"/>
          </p15:clr>
        </p15:guide>
        <p15:guide id="14" pos="3938">
          <p15:clr>
            <a:srgbClr val="547EBF"/>
          </p15:clr>
        </p15:guide>
        <p15:guide id="15" pos="7267">
          <p15:clr>
            <a:srgbClr val="547EBF"/>
          </p15:clr>
        </p15:guide>
        <p15:guide id="16" orient="horz" pos="495">
          <p15:clr>
            <a:srgbClr val="547EBF"/>
          </p15:clr>
        </p15:guide>
        <p15:guide id="17" orient="horz" pos="202">
          <p15:clr>
            <a:srgbClr val="547EBF"/>
          </p15:clr>
        </p15:guide>
        <p15:guide id="18" orient="horz" pos="3923">
          <p15:clr>
            <a:srgbClr val="547EBF"/>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478707126"/>
      </p:ext>
    </p:extLst>
  </p:cSld>
  <p:clrMapOvr>
    <a:masterClrMapping/>
  </p:clrMapOvr>
  <p:extLst>
    <p:ext uri="{DCECCB84-F9BA-43D5-87BE-67443E8EF086}">
      <p15:sldGuideLst xmlns:p15="http://schemas.microsoft.com/office/powerpoint/2012/main">
        <p15:guide id="30" pos="3742">
          <p15:clr>
            <a:srgbClr val="547EBF"/>
          </p15:clr>
        </p15:guide>
        <p15:guide id="31" orient="horz" pos="887">
          <p15:clr>
            <a:srgbClr val="547EBF"/>
          </p15:clr>
        </p15:guide>
        <p15:guide id="32" pos="3938">
          <p15:clr>
            <a:srgbClr val="547EBF"/>
          </p15:clr>
        </p15:guide>
        <p15:guide id="33" pos="3350">
          <p15:clr>
            <a:srgbClr val="A4A3A4"/>
          </p15:clr>
        </p15:guide>
        <p15:guide id="34" pos="3155">
          <p15:clr>
            <a:srgbClr val="A4A3A4"/>
          </p15:clr>
        </p15:guide>
        <p15:guide id="35" pos="2763">
          <p15:clr>
            <a:srgbClr val="A4A3A4"/>
          </p15:clr>
        </p15:guide>
        <p15:guide id="36" pos="2567">
          <p15:clr>
            <a:srgbClr val="A4A3A4"/>
          </p15:clr>
        </p15:guide>
        <p15:guide id="37" pos="2175">
          <p15:clr>
            <a:srgbClr val="A4A3A4"/>
          </p15:clr>
        </p15:guide>
        <p15:guide id="38" pos="1980">
          <p15:clr>
            <a:srgbClr val="A4A3A4"/>
          </p15:clr>
        </p15:guide>
        <p15:guide id="39" pos="1588">
          <p15:clr>
            <a:srgbClr val="A4A3A4"/>
          </p15:clr>
        </p15:guide>
        <p15:guide id="40" pos="1392">
          <p15:clr>
            <a:srgbClr val="A4A3A4"/>
          </p15:clr>
        </p15:guide>
        <p15:guide id="41" pos="1000">
          <p15:clr>
            <a:srgbClr val="A4A3A4"/>
          </p15:clr>
        </p15:guide>
        <p15:guide id="42" pos="804">
          <p15:clr>
            <a:srgbClr val="A4A3A4"/>
          </p15:clr>
        </p15:guide>
        <p15:guide id="43" pos="413">
          <p15:clr>
            <a:srgbClr val="547EBF"/>
          </p15:clr>
        </p15:guide>
        <p15:guide id="44" pos="4330">
          <p15:clr>
            <a:srgbClr val="A4A3A4"/>
          </p15:clr>
        </p15:guide>
        <p15:guide id="45" pos="4525">
          <p15:clr>
            <a:srgbClr val="A4A3A4"/>
          </p15:clr>
        </p15:guide>
        <p15:guide id="46" pos="5505">
          <p15:clr>
            <a:srgbClr val="A4A3A4"/>
          </p15:clr>
        </p15:guide>
        <p15:guide id="47" pos="5113">
          <p15:clr>
            <a:srgbClr val="A4A3A4"/>
          </p15:clr>
        </p15:guide>
        <p15:guide id="48" pos="4917">
          <p15:clr>
            <a:srgbClr val="A4A3A4"/>
          </p15:clr>
        </p15:guide>
        <p15:guide id="49" pos="5700">
          <p15:clr>
            <a:srgbClr val="A4A3A4"/>
          </p15:clr>
        </p15:guide>
        <p15:guide id="50" pos="6092">
          <p15:clr>
            <a:srgbClr val="A4A3A4"/>
          </p15:clr>
        </p15:guide>
        <p15:guide id="51" pos="6288">
          <p15:clr>
            <a:srgbClr val="A4A3A4"/>
          </p15:clr>
        </p15:guide>
        <p15:guide id="52" pos="6680">
          <p15:clr>
            <a:srgbClr val="A4A3A4"/>
          </p15:clr>
        </p15:guide>
        <p15:guide id="53" pos="6876">
          <p15:clr>
            <a:srgbClr val="A4A3A4"/>
          </p15:clr>
        </p15:guide>
        <p15:guide id="54" pos="7267">
          <p15:clr>
            <a:srgbClr val="547EBF"/>
          </p15:clr>
        </p15:guide>
        <p15:guide id="55" orient="horz" pos="3923">
          <p15:clr>
            <a:srgbClr val="547EBF"/>
          </p15:clr>
        </p15:guide>
        <p15:guide id="56" orient="horz" pos="789">
          <p15:clr>
            <a:srgbClr val="547EBF"/>
          </p15:clr>
        </p15:guide>
        <p15:guide id="57" orient="horz" pos="202">
          <p15:clr>
            <a:srgbClr val="547EBF"/>
          </p15:clr>
        </p15:guide>
        <p15:guide id="58" orient="horz" pos="495">
          <p15:clr>
            <a:srgbClr val="547EBF"/>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34295407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with sub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D427F378-647E-40F7-B8E4-09A5941F1007}"/>
              </a:ext>
            </a:extLst>
          </p:cNvPr>
          <p:cNvSpPr>
            <a:spLocks noGrp="1"/>
          </p:cNvSpPr>
          <p:nvPr>
            <p:ph type="title"/>
          </p:nvPr>
        </p:nvSpPr>
        <p:spPr/>
        <p:txBody>
          <a:bodyPr/>
          <a:lstStyle/>
          <a:p>
            <a:r>
              <a:rPr lang="en-US" noProof="0"/>
              <a:t>Click to edit Master title style</a:t>
            </a:r>
          </a:p>
        </p:txBody>
      </p:sp>
      <p:sp>
        <p:nvSpPr>
          <p:cNvPr id="6" name="2 Subtitle">
            <a:extLst>
              <a:ext uri="{FF2B5EF4-FFF2-40B4-BE49-F238E27FC236}">
                <a16:creationId xmlns:a16="http://schemas.microsoft.com/office/drawing/2014/main" id="{11FC2D5A-AAFB-433D-8F41-FB1BF5F8682D}"/>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Tree>
    <p:extLst>
      <p:ext uri="{BB962C8B-B14F-4D97-AF65-F5344CB8AC3E}">
        <p14:creationId xmlns:p14="http://schemas.microsoft.com/office/powerpoint/2010/main" val="3260918228"/>
      </p:ext>
    </p:extLst>
  </p:cSld>
  <p:clrMapOvr>
    <a:masterClrMapping/>
  </p:clrMapOvr>
  <p:extLst>
    <p:ext uri="{DCECCB84-F9BA-43D5-87BE-67443E8EF086}">
      <p15:sldGuideLst xmlns:p15="http://schemas.microsoft.com/office/powerpoint/2012/main">
        <p15:guide id="30" pos="413">
          <p15:clr>
            <a:srgbClr val="547EBF"/>
          </p15:clr>
        </p15:guide>
        <p15:guide id="31" orient="horz" pos="887">
          <p15:clr>
            <a:srgbClr val="547EBF"/>
          </p15:clr>
        </p15:guide>
        <p15:guide id="32" orient="horz" pos="789">
          <p15:clr>
            <a:srgbClr val="547EBF"/>
          </p15:clr>
        </p15:guide>
        <p15:guide id="33" orient="horz" pos="495">
          <p15:clr>
            <a:srgbClr val="547EBF"/>
          </p15:clr>
        </p15:guide>
        <p15:guide id="34" orient="horz" pos="202">
          <p15:clr>
            <a:srgbClr val="547EBF"/>
          </p15:clr>
        </p15:guide>
        <p15:guide id="35" orient="horz" pos="3923">
          <p15:clr>
            <a:srgbClr val="547EBF"/>
          </p15:clr>
        </p15:guide>
        <p15:guide id="36" pos="804">
          <p15:clr>
            <a:srgbClr val="A4A3A4"/>
          </p15:clr>
        </p15:guide>
        <p15:guide id="37" pos="1000">
          <p15:clr>
            <a:srgbClr val="A4A3A4"/>
          </p15:clr>
        </p15:guide>
        <p15:guide id="38" pos="1392">
          <p15:clr>
            <a:srgbClr val="A4A3A4"/>
          </p15:clr>
        </p15:guide>
        <p15:guide id="39" pos="1588">
          <p15:clr>
            <a:srgbClr val="A4A3A4"/>
          </p15:clr>
        </p15:guide>
        <p15:guide id="40" pos="1980">
          <p15:clr>
            <a:srgbClr val="A4A3A4"/>
          </p15:clr>
        </p15:guide>
        <p15:guide id="41" pos="2175">
          <p15:clr>
            <a:srgbClr val="A4A3A4"/>
          </p15:clr>
        </p15:guide>
        <p15:guide id="42" pos="2567">
          <p15:clr>
            <a:srgbClr val="A4A3A4"/>
          </p15:clr>
        </p15:guide>
        <p15:guide id="43" pos="2763">
          <p15:clr>
            <a:srgbClr val="A4A3A4"/>
          </p15:clr>
        </p15:guide>
        <p15:guide id="44" pos="3155">
          <p15:clr>
            <a:srgbClr val="A4A3A4"/>
          </p15:clr>
        </p15:guide>
        <p15:guide id="45" pos="3350">
          <p15:clr>
            <a:srgbClr val="A4A3A4"/>
          </p15:clr>
        </p15:guide>
        <p15:guide id="46" pos="3742">
          <p15:clr>
            <a:srgbClr val="547EBF"/>
          </p15:clr>
        </p15:guide>
        <p15:guide id="47" pos="3938">
          <p15:clr>
            <a:srgbClr val="547EBF"/>
          </p15:clr>
        </p15:guide>
        <p15:guide id="48" pos="4330">
          <p15:clr>
            <a:srgbClr val="A4A3A4"/>
          </p15:clr>
        </p15:guide>
        <p15:guide id="49" pos="4525">
          <p15:clr>
            <a:srgbClr val="A4A3A4"/>
          </p15:clr>
        </p15:guide>
        <p15:guide id="50" pos="5113">
          <p15:clr>
            <a:srgbClr val="A4A3A4"/>
          </p15:clr>
        </p15:guide>
        <p15:guide id="51" pos="4917">
          <p15:clr>
            <a:srgbClr val="A4A3A4"/>
          </p15:clr>
        </p15:guide>
        <p15:guide id="52" pos="5505">
          <p15:clr>
            <a:srgbClr val="A4A3A4"/>
          </p15:clr>
        </p15:guide>
        <p15:guide id="53" pos="5700">
          <p15:clr>
            <a:srgbClr val="A4A3A4"/>
          </p15:clr>
        </p15:guide>
        <p15:guide id="54" pos="6092">
          <p15:clr>
            <a:srgbClr val="A4A3A4"/>
          </p15:clr>
        </p15:guide>
        <p15:guide id="55" pos="6288">
          <p15:clr>
            <a:srgbClr val="A4A3A4"/>
          </p15:clr>
        </p15:guide>
        <p15:guide id="56" pos="6680">
          <p15:clr>
            <a:srgbClr val="A4A3A4"/>
          </p15:clr>
        </p15:guide>
        <p15:guide id="57" pos="6876">
          <p15:clr>
            <a:srgbClr val="A4A3A4"/>
          </p15:clr>
        </p15:guide>
        <p15:guide id="58" pos="7267">
          <p15:clr>
            <a:srgbClr val="547EBF"/>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Color">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2740837392"/>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Light Color">
    <p:bg>
      <p:bgPr>
        <a:solidFill>
          <a:srgbClr val="0078D4"/>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1" cy="604798"/>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1260407489"/>
      </p:ext>
    </p:extLst>
  </p:cSld>
  <p:clrMapOvr>
    <a:masterClrMapping/>
  </p:clrMapOvr>
  <p:extLst>
    <p:ext uri="{DCECCB84-F9BA-43D5-87BE-67443E8EF086}">
      <p15:sldGuideLst xmlns:p15="http://schemas.microsoft.com/office/powerpoint/2012/main">
        <p15:guide id="6" pos="413">
          <p15:clr>
            <a:srgbClr val="FFFFFF"/>
          </p15:clr>
        </p15:guide>
        <p15:guide id="7" orient="horz" pos="2258">
          <p15:clr>
            <a:srgbClr val="FFFFFF"/>
          </p15:clr>
        </p15:guide>
        <p15:guide id="8" orient="horz" pos="2160">
          <p15:clr>
            <a:srgbClr val="FFFFFF"/>
          </p15:clr>
        </p15:guide>
        <p15:guide id="9" orient="horz" pos="1866">
          <p15:clr>
            <a:srgbClr val="FFFFFF"/>
          </p15:clr>
        </p15:guide>
        <p15:guide id="10" pos="6092">
          <p15:clr>
            <a:srgbClr val="FFFFFF"/>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17D53EF6-E97C-46E7-A9D5-30F96F1F21F3}"/>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lvl1pPr>
          </a:lstStyle>
          <a:p>
            <a:pPr lvl="0"/>
            <a:r>
              <a:rPr lang="en-US" noProof="0"/>
              <a:t>Click to edit Master title style</a:t>
            </a:r>
          </a:p>
        </p:txBody>
      </p:sp>
    </p:spTree>
    <p:extLst>
      <p:ext uri="{BB962C8B-B14F-4D97-AF65-F5344CB8AC3E}">
        <p14:creationId xmlns:p14="http://schemas.microsoft.com/office/powerpoint/2010/main" val="962176723"/>
      </p:ext>
    </p:extLst>
  </p:cSld>
  <p:clrMapOvr>
    <a:masterClrMapping/>
  </p:clrMapOvr>
  <p:extLst>
    <p:ext uri="{DCECCB84-F9BA-43D5-87BE-67443E8EF086}">
      <p15:sldGuideLst xmlns:p15="http://schemas.microsoft.com/office/powerpoint/2012/main">
        <p15:guide id="6" pos="413">
          <p15:clr>
            <a:srgbClr val="547EBF"/>
          </p15:clr>
        </p15:guide>
        <p15:guide id="7" pos="6092">
          <p15:clr>
            <a:srgbClr val="547EBF"/>
          </p15:clr>
        </p15:guide>
        <p15:guide id="8" orient="horz" pos="2160">
          <p15:clr>
            <a:srgbClr val="547EBF"/>
          </p15:clr>
        </p15:guide>
        <p15:guide id="9" orient="horz" pos="2258">
          <p15:clr>
            <a:srgbClr val="547EBF"/>
          </p15:clr>
        </p15:guide>
        <p15:guide id="10" orient="horz" pos="1866">
          <p15:clr>
            <a:srgbClr val="547EBF"/>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ection Title Photo O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AB84590-D70C-4035-A905-2A42ABB0C2C7}"/>
              </a:ext>
            </a:extLst>
          </p:cNvPr>
          <p:cNvSpPr>
            <a:spLocks noGrp="1"/>
          </p:cNvSpPr>
          <p:nvPr>
            <p:ph type="pic" sz="quarter" idx="10" hasCustomPrompt="1"/>
          </p:nvPr>
        </p:nvSpPr>
        <p:spPr>
          <a:xfrm>
            <a:off x="0" y="0"/>
            <a:ext cx="12192000" cy="6858000"/>
          </a:xfrm>
        </p:spPr>
        <p:txBody>
          <a:bodyPr/>
          <a:lstStyle>
            <a:lvl1pPr marL="0" indent="0">
              <a:buNone/>
              <a:defRPr/>
            </a:lvl1pPr>
          </a:lstStyle>
          <a:p>
            <a:r>
              <a:rPr lang="en-US"/>
              <a:t> </a:t>
            </a:r>
          </a:p>
        </p:txBody>
      </p:sp>
      <p:sp>
        <p:nvSpPr>
          <p:cNvPr id="5" name="1 Title">
            <a:extLst>
              <a:ext uri="{FF2B5EF4-FFF2-40B4-BE49-F238E27FC236}">
                <a16:creationId xmlns:a16="http://schemas.microsoft.com/office/drawing/2014/main" id="{81A2BCCF-7E5C-410A-BA6B-170B6E461324}"/>
              </a:ext>
            </a:extLst>
          </p:cNvPr>
          <p:cNvSpPr>
            <a:spLocks noGrp="1"/>
          </p:cNvSpPr>
          <p:nvPr>
            <p:ph type="title"/>
          </p:nvPr>
        </p:nvSpPr>
        <p:spPr>
          <a:xfrm>
            <a:off x="655638" y="2979777"/>
            <a:ext cx="9015412" cy="604797"/>
          </a:xfrm>
        </p:spPr>
        <p:txBody>
          <a:bodyPr vert="horz" lIns="0" tIns="0" rIns="0" bIns="45720" rtlCol="0" anchor="b">
            <a:noAutofit/>
          </a:bodyPr>
          <a:lstStyle>
            <a:lvl1pPr>
              <a:defRPr lang="en-GB" sz="3600" baseline="0" dirty="0">
                <a:solidFill>
                  <a:schemeClr val="bg1"/>
                </a:solidFill>
              </a:defRPr>
            </a:lvl1pPr>
          </a:lstStyle>
          <a:p>
            <a:pPr lvl="0"/>
            <a:r>
              <a:rPr lang="en-US" noProof="0"/>
              <a:t>Click to edit Master title style</a:t>
            </a:r>
          </a:p>
        </p:txBody>
      </p:sp>
    </p:spTree>
    <p:extLst>
      <p:ext uri="{BB962C8B-B14F-4D97-AF65-F5344CB8AC3E}">
        <p14:creationId xmlns:p14="http://schemas.microsoft.com/office/powerpoint/2010/main" val="422443475"/>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801676464"/>
      </p:ext>
    </p:extLst>
  </p:cSld>
  <p:clrMapOvr>
    <a:masterClrMapping/>
  </p:clrMapOvr>
  <p:extLst>
    <p:ext uri="{DCECCB84-F9BA-43D5-87BE-67443E8EF086}">
      <p15:sldGuideLst xmlns:p15="http://schemas.microsoft.com/office/powerpoint/2012/main">
        <p15:guide id="17" orient="horz" pos="19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807784845"/>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145806512"/>
      </p:ext>
    </p:extLst>
  </p:cSld>
  <p:clrMapOvr>
    <a:masterClrMapping/>
  </p:clrMapOvr>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47348282"/>
      </p:ext>
    </p:extLst>
  </p:cSld>
  <p:clrMapOvr>
    <a:masterClrMapping/>
  </p:clrMapOvr>
  <p:extLst>
    <p:ext uri="{DCECCB84-F9BA-43D5-87BE-67443E8EF086}">
      <p15:sldGuideLst xmlns:p15="http://schemas.microsoft.com/office/powerpoint/2012/main">
        <p15:guide id="10" orient="horz" pos="397">
          <p15:clr>
            <a:srgbClr val="547EBF"/>
          </p15:clr>
        </p15:guide>
        <p15:guide id="11" pos="3155">
          <p15:clr>
            <a:srgbClr val="547EBF"/>
          </p15:clr>
        </p15:guide>
        <p15:guide id="12" pos="3350">
          <p15:clr>
            <a:srgbClr val="547EBF"/>
          </p15:clr>
        </p15:guide>
        <p15:guide id="13" pos="413">
          <p15:clr>
            <a:srgbClr val="547EBF"/>
          </p15:clr>
        </p15:guide>
        <p15:guide id="14" orient="horz" pos="3923">
          <p15:clr>
            <a:srgbClr val="547EBF"/>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099822979"/>
      </p:ext>
    </p:extLst>
  </p:cSld>
  <p:clrMapOvr>
    <a:masterClrMapping/>
  </p:clrMapOvr>
  <p:extLst>
    <p:ext uri="{DCECCB84-F9BA-43D5-87BE-67443E8EF086}">
      <p15:sldGuideLst xmlns:p15="http://schemas.microsoft.com/office/powerpoint/2012/main">
        <p15:guide id="8" orient="horz" pos="1877">
          <p15:clr>
            <a:srgbClr val="547EBF"/>
          </p15:clr>
        </p15:guide>
        <p15:guide id="9" orient="horz" pos="3923">
          <p15:clr>
            <a:srgbClr val="547EBF"/>
          </p15:clr>
        </p15:guide>
        <p15:guide id="10" pos="3350">
          <p15:clr>
            <a:srgbClr val="547EBF"/>
          </p15:clr>
        </p15:guide>
        <p15:guide id="11" pos="3155">
          <p15:clr>
            <a:srgbClr val="547EBF"/>
          </p15:clr>
        </p15:guide>
        <p15:guide id="12" pos="413">
          <p15:clr>
            <a:srgbClr val="547EBF"/>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3586685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24086008"/>
      </p:ext>
    </p:extLst>
  </p:cSld>
  <p:clrMapOvr>
    <a:masterClrMapping/>
  </p:clrMapOvr>
  <p:extLst>
    <p:ext uri="{DCECCB84-F9BA-43D5-87BE-67443E8EF086}">
      <p15:sldGuideLst xmlns:p15="http://schemas.microsoft.com/office/powerpoint/2012/main">
        <p15:guide id="10" orient="horz" pos="2943">
          <p15:clr>
            <a:srgbClr val="547EBF"/>
          </p15:clr>
        </p15:guide>
        <p15:guide id="11" orient="horz" pos="3923">
          <p15:clr>
            <a:srgbClr val="547EBF"/>
          </p15:clr>
        </p15:guide>
        <p15:guide id="12" orient="horz" pos="3139">
          <p15:clr>
            <a:srgbClr val="547EBF"/>
          </p15:clr>
        </p15:guide>
        <p15:guide id="13" pos="413">
          <p15:clr>
            <a:srgbClr val="547EBF"/>
          </p15:clr>
        </p15:guide>
        <p15:guide id="14" pos="7267">
          <p15:clr>
            <a:srgbClr val="547EBF"/>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78716577"/>
      </p:ext>
    </p:extLst>
  </p:cSld>
  <p:clrMapOvr>
    <a:masterClrMapping/>
  </p:clrMapOvr>
  <p:extLst>
    <p:ext uri="{DCECCB84-F9BA-43D5-87BE-67443E8EF086}">
      <p15:sldGuideLst xmlns:p15="http://schemas.microsoft.com/office/powerpoint/2012/main">
        <p15:guide id="10" orient="horz" pos="1279">
          <p15:clr>
            <a:srgbClr val="547EBF"/>
          </p15:clr>
        </p15:guide>
        <p15:guide id="11" orient="horz" pos="397">
          <p15:clr>
            <a:srgbClr val="547EBF"/>
          </p15:clr>
        </p15:guide>
        <p15:guide id="12" orient="horz" pos="1181">
          <p15:clr>
            <a:srgbClr val="547EBF"/>
          </p15:clr>
        </p15:guide>
        <p15:guide id="13" pos="413">
          <p15:clr>
            <a:srgbClr val="547EBF"/>
          </p15:clr>
        </p15:guide>
        <p15:guide id="14" pos="7267">
          <p15:clr>
            <a:srgbClr val="547EBF"/>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80274949"/>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408427725"/>
      </p:ext>
    </p:extLst>
  </p:cSld>
  <p:clrMapOvr>
    <a:masterClrMapping/>
  </p:clrMapOvr>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19921712"/>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528695450"/>
      </p:ext>
    </p:extLst>
  </p:cSld>
  <p:clrMapOvr>
    <a:masterClrMapping/>
  </p:clrMapOvr>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10148841"/>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44178990"/>
      </p:ext>
    </p:extLst>
  </p:cSld>
  <p:clrMapOvr>
    <a:masterClrMapping/>
  </p:clrMapOvr>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6" name="Text Placeholder 2">
            <a:extLst>
              <a:ext uri="{FF2B5EF4-FFF2-40B4-BE49-F238E27FC236}">
                <a16:creationId xmlns:a16="http://schemas.microsoft.com/office/drawing/2014/main" id="{6CC298E9-8D61-4284-B87A-1CA94C9122B9}"/>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6016760"/>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Screenshot and caption Subtitl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2 Subtitle">
            <a:extLst>
              <a:ext uri="{FF2B5EF4-FFF2-40B4-BE49-F238E27FC236}">
                <a16:creationId xmlns:a16="http://schemas.microsoft.com/office/drawing/2014/main" id="{8DCBAEDD-E71A-435D-B696-38C6A97622C4}"/>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Picture Placeholder 8">
            <a:extLst>
              <a:ext uri="{FF2B5EF4-FFF2-40B4-BE49-F238E27FC236}">
                <a16:creationId xmlns:a16="http://schemas.microsoft.com/office/drawing/2014/main" id="{BC9BB614-934E-4D33-8136-678FECFA2E4C}"/>
              </a:ext>
              <a:ext uri="{C183D7F6-B498-43B3-948B-1728B52AA6E4}">
                <adec:decorative xmlns:adec="http://schemas.microsoft.com/office/drawing/2017/decorative" val="1"/>
              </a:ext>
            </a:extLst>
          </p:cNvPr>
          <p:cNvSpPr>
            <a:spLocks noGrp="1"/>
          </p:cNvSpPr>
          <p:nvPr>
            <p:ph type="pic" sz="quarter" idx="22" hasCustomPrompt="1"/>
          </p:nvPr>
        </p:nvSpPr>
        <p:spPr>
          <a:xfrm>
            <a:off x="655638" y="1436688"/>
            <a:ext cx="7181850" cy="4832350"/>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7" name="Text Placeholder 2">
            <a:extLst>
              <a:ext uri="{FF2B5EF4-FFF2-40B4-BE49-F238E27FC236}">
                <a16:creationId xmlns:a16="http://schemas.microsoft.com/office/drawing/2014/main" id="{6AA2C1BB-FA60-4E99-B95C-EB865EB58D10}"/>
              </a:ext>
            </a:extLst>
          </p:cNvPr>
          <p:cNvSpPr>
            <a:spLocks noGrp="1"/>
          </p:cNvSpPr>
          <p:nvPr>
            <p:ph type="body" sz="quarter" idx="23"/>
          </p:nvPr>
        </p:nvSpPr>
        <p:spPr>
          <a:xfrm>
            <a:off x="8115300" y="1436689"/>
            <a:ext cx="3421062" cy="4832350"/>
          </a:xfrm>
        </p:spPr>
        <p:txBody>
          <a:bodyPr/>
          <a:lstStyle>
            <a:lvl1pPr marL="0" indent="0">
              <a:buNone/>
              <a:defRPr sz="2000">
                <a:latin typeface="Segoe UI Semibold" panose="020B0702040204020203" pitchFamily="34" charset="0"/>
                <a:cs typeface="Segoe UI Semibold" panose="020B0702040204020203" pitchFamily="34" charset="0"/>
              </a:defRPr>
            </a:lvl1pPr>
            <a:lvl2pPr marL="168275" indent="-168275">
              <a:defRPr sz="1800"/>
            </a:lvl2pPr>
            <a:lvl3pPr marL="0" indent="0">
              <a:buNone/>
              <a:defRPr sz="18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3081629"/>
      </p:ext>
    </p:extLst>
  </p:cSld>
  <p:clrMapOvr>
    <a:masterClrMapping/>
  </p:clrMapOvr>
  <p:extLst>
    <p:ext uri="{DCECCB84-F9BA-43D5-87BE-67443E8EF086}">
      <p15:sldGuideLst xmlns:p15="http://schemas.microsoft.com/office/powerpoint/2012/main">
        <p15:guide id="20" pos="4944">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1433037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700195"/>
      </p:ext>
    </p:extLst>
  </p:cSld>
  <p:clrMapOvr>
    <a:masterClrMapping/>
  </p:clrMapOvr>
  <p:extLst>
    <p:ext uri="{DCECCB84-F9BA-43D5-87BE-67443E8EF086}">
      <p15:sldGuideLst xmlns:p15="http://schemas.microsoft.com/office/powerpoint/2012/main">
        <p15:guide id="36" orient="horz" pos="3936">
          <p15:clr>
            <a:srgbClr val="547EBF"/>
          </p15:clr>
        </p15:guide>
        <p15:guide id="37" pos="2376">
          <p15:clr>
            <a:srgbClr val="FFFFFF"/>
          </p15:clr>
        </p15:guide>
        <p15:guide id="38" orient="horz" pos="880">
          <p15:clr>
            <a:srgbClr val="547EBF"/>
          </p15:clr>
        </p15:guide>
        <p15:guide id="39" pos="4656">
          <p15:clr>
            <a:srgbClr val="547EBF"/>
          </p15:clr>
        </p15:guide>
        <p15:guide id="40" pos="7267">
          <p15:clr>
            <a:srgbClr val="547EBF"/>
          </p15:clr>
        </p15:guide>
        <p15:guide id="41" pos="2763">
          <p15:clr>
            <a:srgbClr val="547EBF"/>
          </p15:clr>
        </p15:guide>
        <p15:guide id="42" pos="413">
          <p15:clr>
            <a:srgbClr val="FFFFFF"/>
          </p15:clr>
        </p15:guide>
        <p15:guide id="43" pos="480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186766465"/>
      </p:ext>
    </p:extLst>
  </p:cSld>
  <p:clrMapOvr>
    <a:masterClrMapping/>
  </p:clrMapOvr>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25212998"/>
      </p:ext>
    </p:extLst>
  </p:cSld>
  <p:clrMapOvr>
    <a:masterClrMapping/>
  </p:clrMapOvr>
  <p:extLst>
    <p:ext uri="{DCECCB84-F9BA-43D5-87BE-67443E8EF086}">
      <p15:sldGuideLst xmlns:p15="http://schemas.microsoft.com/office/powerpoint/2012/main">
        <p15:guide id="37" orient="horz" pos="397">
          <p15:clr>
            <a:srgbClr val="547EBF"/>
          </p15:clr>
        </p15:guide>
        <p15:guide id="38" orient="horz" pos="3923">
          <p15:clr>
            <a:srgbClr val="547EBF"/>
          </p15:clr>
        </p15:guide>
        <p15:guide id="39" pos="2763">
          <p15:clr>
            <a:srgbClr val="547EBF"/>
          </p15:clr>
        </p15:guide>
        <p15:guide id="40" pos="413">
          <p15:clr>
            <a:srgbClr val="547EBF"/>
          </p15:clr>
        </p15:guide>
        <p15:guide id="41" pos="2371">
          <p15:clr>
            <a:srgbClr val="547EBF"/>
          </p15:clr>
        </p15:guide>
        <p15:guide id="42" pos="3155">
          <p15:clr>
            <a:srgbClr val="547EBF"/>
          </p15:clr>
        </p15:guide>
        <p15:guide id="43" pos="7267">
          <p15:clr>
            <a:srgbClr val="547EBF"/>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500154"/>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3438591"/>
      </p:ext>
    </p:extLst>
  </p:cSld>
  <p:clrMapOvr>
    <a:masterClrMapping/>
  </p:clrMapOvr>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242264"/>
      </p:ext>
    </p:extLst>
  </p:cSld>
  <p:clrMapOvr>
    <a:masterClrMapping/>
  </p:clrMapOvr>
  <p:extLst>
    <p:ext uri="{DCECCB84-F9BA-43D5-87BE-67443E8EF086}">
      <p15:sldGuideLst xmlns:p15="http://schemas.microsoft.com/office/powerpoint/2012/main"/>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colo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8098374"/>
      </p:ext>
    </p:extLst>
  </p:cSld>
  <p:clrMapOvr>
    <a:masterClrMapping/>
  </p:clrMapOvr>
  <p:extLst>
    <p:ext uri="{DCECCB84-F9BA-43D5-87BE-67443E8EF086}">
      <p15:sldGuideLst xmlns:p15="http://schemas.microsoft.com/office/powerpoint/2012/main"/>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Copyright">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4F94614A-5991-48D1-BAE0-C77F81393F2D}"/>
              </a:ext>
            </a:extLst>
          </p:cNvPr>
          <p:cNvSpPr txBox="1">
            <a:spLocks/>
          </p:cNvSpPr>
          <p:nvPr/>
        </p:nvSpPr>
        <p:spPr>
          <a:xfrm>
            <a:off x="228601" y="361950"/>
            <a:ext cx="11811000" cy="3448050"/>
          </a:xfrm>
          <a:prstGeom prst="rect">
            <a:avLst/>
          </a:prstGeom>
        </p:spPr>
        <p:txBody>
          <a:bodyPr vert="horz" lIns="91427" tIns="45713" rIns="91427" bIns="45713" rtlCol="0">
            <a:normAutofit/>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3200" b="1" kern="1200">
                <a:solidFill>
                  <a:srgbClr val="000000"/>
                </a:solidFill>
                <a:latin typeface="&amp;quot"/>
                <a:ea typeface="+mn-ea"/>
                <a:cs typeface="+mn-cs"/>
              </a:rPr>
              <a:t>CONDITIONS AND TERMS OF USE:</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800">
                <a:solidFill>
                  <a:srgbClr val="323130"/>
                </a:solidFill>
                <a:effectLst/>
                <a:latin typeface="&amp;quot"/>
                <a:ea typeface="Times New Roman" panose="02020603050405020304" pitchFamily="18" charset="0"/>
                <a:cs typeface="Times New Roman" panose="02020603050405020304" pitchFamily="18" charset="0"/>
              </a:rPr>
              <a:t> </a:t>
            </a:r>
            <a:endParaRPr lang="en-US" sz="1800">
              <a:effectLst/>
              <a:latin typeface="&amp;quot"/>
              <a:ea typeface="Calibri" panose="020F0502020204030204" pitchFamily="34" charset="0"/>
              <a:cs typeface="Times New Roman" panose="02020603050405020304" pitchFamily="18" charset="0"/>
            </a:endParaRP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A5BBA"/>
                </a:solidFill>
                <a:latin typeface="&amp;quot"/>
                <a:ea typeface="+mn-ea"/>
                <a:cs typeface="+mn-cs"/>
              </a:rPr>
              <a:t>© Microsoft Corporation.  All rights reserved</a:t>
            </a:r>
            <a:r>
              <a:rPr lang="en-US" sz="1600" kern="1200">
                <a:solidFill>
                  <a:srgbClr val="0A5BBA"/>
                </a:solidFill>
                <a:latin typeface="Calibri Light" panose="020F0302020204030204" pitchFamily="34" charset="0"/>
                <a:ea typeface="+mn-ea"/>
                <a:cs typeface="+mn-cs"/>
              </a:rPr>
              <a:t>. </a:t>
            </a:r>
          </a:p>
          <a:p>
            <a:pPr marL="112713" marR="0" indent="6350" algn="l" defTabSz="914400" rtl="0" eaLnBrk="1" latinLnBrk="0" hangingPunct="1">
              <a:lnSpc>
                <a:spcPct val="100000"/>
              </a:lnSpc>
              <a:spcBef>
                <a:spcPct val="20000"/>
              </a:spcBef>
              <a:spcAft>
                <a:spcPts val="300"/>
              </a:spcAft>
              <a:buSzPct val="100000"/>
              <a:buFont typeface="Arial" pitchFamily="34" charset="0"/>
              <a:buNone/>
            </a:pPr>
            <a:r>
              <a:rPr lang="en-US" sz="1600" kern="1200">
                <a:solidFill>
                  <a:srgbClr val="000000"/>
                </a:solidFill>
                <a:latin typeface="&amp;quot"/>
                <a:ea typeface="+mn-ea"/>
                <a:cs typeface="+mn-cs"/>
              </a:rPr>
              <a:t>You may use these training materials solely for your personal internal reference and non-commercial purposes.  You may not distribute, transmit, resell or otherwise make these training materials available to any other person or party without express permission from Microsoft Corporation.  URL’s or other internet website references in the training materials may change without notice.  Unless otherwise noted, any companies, organizations, domain names, e-mail addresses, people, places and events depicted in the training materials are for illustration only and are fictitious. No real association is intended or inferred. THESE TRAINING MATERIALS ARE PROVIDED “AS IS”; MICROSOFT MAKES NO WARRANTIES, EXPRESS OR IMPLIED IN THESE TRAINING MATERIALS.</a:t>
            </a:r>
          </a:p>
        </p:txBody>
      </p:sp>
    </p:spTree>
    <p:extLst>
      <p:ext uri="{BB962C8B-B14F-4D97-AF65-F5344CB8AC3E}">
        <p14:creationId xmlns:p14="http://schemas.microsoft.com/office/powerpoint/2010/main" val="3468490840"/>
      </p:ext>
    </p:extLst>
  </p:cSld>
  <p:clrMapOvr>
    <a:masterClrMapping/>
  </p:clrMapOvr>
  <p:extLst>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tx2"/>
        </a:solidFill>
        <a:effectLst/>
      </p:bgPr>
    </p:bg>
    <p:spTree>
      <p:nvGrpSpPr>
        <p:cNvPr id="1" name=""/>
        <p:cNvGrpSpPr/>
        <p:nvPr/>
      </p:nvGrpSpPr>
      <p:grpSpPr>
        <a:xfrm>
          <a:off x="0" y="0"/>
          <a:ext cx="0" cy="0"/>
          <a:chOff x="0" y="0"/>
          <a:chExt cx="0" cy="0"/>
        </a:xfrm>
      </p:grpSpPr>
      <p:sp>
        <p:nvSpPr>
          <p:cNvPr id="7" name="Text Box 3" descr="This is a copyright notice that should be included on the final slide.">
            <a:extLst>
              <a:ext uri="{FF2B5EF4-FFF2-40B4-BE49-F238E27FC236}">
                <a16:creationId xmlns:a16="http://schemas.microsoft.com/office/drawing/2014/main" id="{04B4E2A9-F0F4-40BC-A66B-ACB987CEF1B9}"/>
              </a:ext>
            </a:extLst>
          </p:cNvPr>
          <p:cNvSpPr txBox="1">
            <a:spLocks noChangeArrowheads="1"/>
          </p:cNvSpPr>
          <p:nvPr/>
        </p:nvSpPr>
        <p:spPr bwMode="blackWhite">
          <a:xfrm>
            <a:off x="655320" y="6119342"/>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10" name="Picture 9" descr="Microsoft Logo">
            <a:extLst>
              <a:ext uri="{FF2B5EF4-FFF2-40B4-BE49-F238E27FC236}">
                <a16:creationId xmlns:a16="http://schemas.microsoft.com/office/drawing/2014/main" id="{636C95FD-6A74-4A60-A70A-46D16BA519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75354414"/>
      </p:ext>
    </p:extLst>
  </p:cSld>
  <p:clrMapOvr>
    <a:masterClrMapping/>
  </p:clrMapOvr>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1 Title"/>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2 Text Placeholder">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655638" y="1436688"/>
            <a:ext cx="10880725" cy="4832349"/>
          </a:xfrm>
          <a:prstGeom prst="rect">
            <a:avLst/>
          </a:prstGeom>
        </p:spPr>
        <p:txBody>
          <a:bodyPr wrap="square">
            <a:noAutofit/>
          </a:bodyPr>
          <a:lstStyle>
            <a:lvl1pPr>
              <a:defRPr sz="2400">
                <a:latin typeface="+mn-lt"/>
              </a:defRPr>
            </a:lvl1pPr>
            <a:lvl2pPr>
              <a:defRPr sz="2000">
                <a:latin typeface="+mn-lt"/>
              </a:defRPr>
            </a:lvl2pPr>
            <a:lvl3pPr>
              <a:defRPr sz="1800">
                <a:latin typeface="+mn-lt"/>
              </a:defRPr>
            </a:lvl3pPr>
            <a:lvl4pPr>
              <a:defRPr sz="1600">
                <a:latin typeface="+mn-lt"/>
              </a:defRPr>
            </a:lvl4pPr>
            <a:lvl5pPr>
              <a:defRPr sz="1400">
                <a:latin typeface="+mn-lt"/>
              </a:defRPr>
            </a:lvl5pPr>
            <a:lvl6pPr marL="1024128" indent="-164592">
              <a:spcBef>
                <a:spcPts val="330"/>
              </a:spcBef>
              <a:defRPr sz="1800" baseline="0"/>
            </a:lvl6pPr>
            <a:lvl7pPr marL="1024128" indent="-164592">
              <a:spcBef>
                <a:spcPts val="330"/>
              </a:spcBef>
              <a:defRPr sz="1800" baseline="0"/>
            </a:lvl7pPr>
            <a:lvl8pPr marL="1024128" indent="-164592">
              <a:spcBef>
                <a:spcPts val="330"/>
              </a:spcBef>
              <a:defRPr sz="1800" baseline="0"/>
            </a:lvl8pPr>
            <a:lvl9pPr marL="1024128" indent="-164592">
              <a:spcBef>
                <a:spcPts val="330"/>
              </a:spcBef>
              <a:defRPr sz="18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1112318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9" orient="horz" pos="202">
          <p15:clr>
            <a:srgbClr val="FFFFFF"/>
          </p15:clr>
        </p15:guide>
        <p15:guide id="10" orient="horz" pos="495">
          <p15:clr>
            <a:srgbClr val="FFFFFF"/>
          </p15:clr>
        </p15:guide>
        <p15:guide id="11" orient="horz" pos="887">
          <p15:clr>
            <a:srgbClr val="FFFFFF"/>
          </p15:clr>
        </p15:guide>
        <p15:guide id="12" orient="horz" pos="3923">
          <p15:clr>
            <a:srgbClr val="FFFFFF"/>
          </p15:clr>
        </p15:guide>
        <p15:guide id="13" pos="413">
          <p15:clr>
            <a:srgbClr val="FFFFFF"/>
          </p15:clr>
        </p15:guide>
        <p15:guide id="14" pos="7267">
          <p15:clr>
            <a:srgbClr val="FFFFFF"/>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5166685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2218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Slide Square Photo">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13" name="Picture Placeholder 8">
            <a:extLst>
              <a:ext uri="{FF2B5EF4-FFF2-40B4-BE49-F238E27FC236}">
                <a16:creationId xmlns:a16="http://schemas.microsoft.com/office/drawing/2014/main" id="{182FB499-89AE-4177-A821-127E0BD7F722}"/>
              </a:ext>
            </a:extLst>
          </p:cNvPr>
          <p:cNvSpPr>
            <a:spLocks noGrp="1"/>
          </p:cNvSpPr>
          <p:nvPr>
            <p:ph type="pic" sz="quarter" idx="17" hasCustomPrompt="1"/>
          </p:nvPr>
        </p:nvSpPr>
        <p:spPr>
          <a:xfrm>
            <a:off x="5333682" y="3524"/>
            <a:ext cx="6858000" cy="6858000"/>
          </a:xfrm>
          <a:no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7" name="Picture 6" descr="Microsoft Logo">
            <a:extLst>
              <a:ext uri="{FF2B5EF4-FFF2-40B4-BE49-F238E27FC236}">
                <a16:creationId xmlns:a16="http://schemas.microsoft.com/office/drawing/2014/main" id="{51699DFE-D91B-419A-9C49-C62CCBED7F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1795275719"/>
      </p:ext>
    </p:extLst>
  </p:cSld>
  <p:clrMapOvr>
    <a:masterClrMapping/>
  </p:clrMapOvr>
  <p:hf sldNum="0" hdr="0" ftr="0" dt="0"/>
  <p:extLst>
    <p:ext uri="{DCECCB84-F9BA-43D5-87BE-67443E8EF086}">
      <p15:sldGuideLst xmlns:p15="http://schemas.microsoft.com/office/powerpoint/2012/main">
        <p15:guide id="9" orient="horz" pos="2160">
          <p15:clr>
            <a:srgbClr val="547EBF"/>
          </p15:clr>
        </p15:guide>
        <p15:guide id="10" orient="horz" pos="1572">
          <p15:clr>
            <a:srgbClr val="547EBF"/>
          </p15:clr>
        </p15:guide>
        <p15:guide id="11" orient="horz" pos="2258">
          <p15:clr>
            <a:srgbClr val="547EBF"/>
          </p15:clr>
        </p15:guide>
        <p15:guide id="12" orient="horz" pos="2454">
          <p15:clr>
            <a:srgbClr val="547EBF"/>
          </p15:clr>
        </p15:guide>
        <p15:guide id="13" orient="horz" pos="2650">
          <p15:clr>
            <a:srgbClr val="547EBF"/>
          </p15:clr>
        </p15:guide>
        <p15:guide id="14" pos="3155">
          <p15:clr>
            <a:srgbClr val="547EBF"/>
          </p15:clr>
        </p15:guide>
        <p15:guide id="15" pos="413">
          <p15:clr>
            <a:srgbClr val="547EBF"/>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Title Slide Square Photo 1">
    <p:bg>
      <p:bgPr>
        <a:solidFill>
          <a:schemeClr val="tx2"/>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Lst>
          </p:cNvPr>
          <p:cNvSpPr>
            <a:spLocks noGrp="1"/>
          </p:cNvSpPr>
          <p:nvPr>
            <p:ph type="ctrTitle"/>
          </p:nvPr>
        </p:nvSpPr>
        <p:spPr>
          <a:xfrm>
            <a:off x="655638" y="2487168"/>
            <a:ext cx="4352925" cy="1097280"/>
          </a:xfrm>
        </p:spPr>
        <p:txBody>
          <a:bodyPr bIns="45720" anchor="b">
            <a:noAutofit/>
          </a:bodyPr>
          <a:lstStyle>
            <a:lvl1pPr algn="l">
              <a:defRPr sz="3600">
                <a:solidFill>
                  <a:schemeClr val="bg1"/>
                </a:solidFill>
              </a:defRPr>
            </a:lvl1pPr>
          </a:lstStyle>
          <a:p>
            <a:r>
              <a:rPr lang="en-US" noProof="0"/>
              <a:t>Click to edit Master title style</a:t>
            </a:r>
          </a:p>
        </p:txBody>
      </p:sp>
      <p:sp>
        <p:nvSpPr>
          <p:cNvPr id="3" name="2 Subtitle">
            <a:extLst>
              <a:ext uri="{FF2B5EF4-FFF2-40B4-BE49-F238E27FC236}">
                <a16:creationId xmlns:a16="http://schemas.microsoft.com/office/drawing/2014/main" id="{24B82284-0B36-4B6A-8B07-D375444A511C}"/>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bg1"/>
                </a:solidFill>
              </a:defRPr>
            </a:lvl1pPr>
            <a:lvl2pPr marL="0" indent="0" algn="l" defTabSz="932688">
              <a:lnSpc>
                <a:spcPct val="100000"/>
              </a:lnSpc>
              <a:spcBef>
                <a:spcPts val="672"/>
              </a:spcBef>
              <a:buFontTx/>
              <a:buNone/>
              <a:defRPr sz="2200" baseline="0">
                <a:solidFill>
                  <a:schemeClr val="bg1"/>
                </a:solidFill>
              </a:defRPr>
            </a:lvl2pPr>
            <a:lvl3pPr marL="0" indent="0" algn="l" defTabSz="932688">
              <a:lnSpc>
                <a:spcPct val="100000"/>
              </a:lnSpc>
              <a:spcBef>
                <a:spcPts val="672"/>
              </a:spcBef>
              <a:buFontTx/>
              <a:buNone/>
              <a:defRPr sz="2200" baseline="0">
                <a:solidFill>
                  <a:schemeClr val="bg1"/>
                </a:solidFill>
              </a:defRPr>
            </a:lvl3pPr>
            <a:lvl4pPr marL="0" indent="0" algn="l" defTabSz="932688">
              <a:lnSpc>
                <a:spcPct val="100000"/>
              </a:lnSpc>
              <a:spcBef>
                <a:spcPts val="672"/>
              </a:spcBef>
              <a:buFontTx/>
              <a:buNone/>
              <a:defRPr sz="2200" baseline="0">
                <a:solidFill>
                  <a:schemeClr val="bg1"/>
                </a:solidFill>
              </a:defRPr>
            </a:lvl4pPr>
            <a:lvl5pPr marL="0" indent="0" algn="l">
              <a:lnSpc>
                <a:spcPct val="110000"/>
              </a:lnSpc>
              <a:buNone/>
              <a:defRPr sz="2200" baseline="0">
                <a:solidFill>
                  <a:schemeClr val="bg1"/>
                </a:solidFill>
              </a:defRPr>
            </a:lvl5pPr>
            <a:lvl6pPr marL="0" indent="0" algn="l" defTabSz="932688">
              <a:lnSpc>
                <a:spcPct val="100000"/>
              </a:lnSpc>
              <a:spcBef>
                <a:spcPts val="672"/>
              </a:spcBef>
              <a:buFontTx/>
              <a:buNone/>
              <a:defRPr sz="2200" baseline="0">
                <a:solidFill>
                  <a:schemeClr val="bg1"/>
                </a:solidFill>
              </a:defRPr>
            </a:lvl6pPr>
            <a:lvl7pPr marL="0" indent="0" algn="l" defTabSz="932688">
              <a:lnSpc>
                <a:spcPct val="100000"/>
              </a:lnSpc>
              <a:spcBef>
                <a:spcPts val="672"/>
              </a:spcBef>
              <a:buFontTx/>
              <a:buNone/>
              <a:defRPr sz="2200" baseline="0">
                <a:solidFill>
                  <a:schemeClr val="bg1"/>
                </a:solidFill>
              </a:defRPr>
            </a:lvl7pPr>
            <a:lvl8pPr marL="0" indent="0" algn="l" defTabSz="932688">
              <a:lnSpc>
                <a:spcPct val="100000"/>
              </a:lnSpc>
              <a:spcBef>
                <a:spcPts val="672"/>
              </a:spcBef>
              <a:buFontTx/>
              <a:buNone/>
              <a:defRPr sz="2200" baseline="0">
                <a:solidFill>
                  <a:schemeClr val="bg1"/>
                </a:solidFill>
              </a:defRPr>
            </a:lvl8pPr>
            <a:lvl9pPr marL="0" indent="0" algn="l" defTabSz="932688">
              <a:lnSpc>
                <a:spcPct val="100000"/>
              </a:lnSpc>
              <a:spcBef>
                <a:spcPts val="672"/>
              </a:spcBef>
              <a:buFontTx/>
              <a:buNone/>
              <a:defRPr sz="2200" baseline="0">
                <a:solidFill>
                  <a:schemeClr val="bg1"/>
                </a:solidFill>
              </a:defRPr>
            </a:lvl9pPr>
          </a:lstStyle>
          <a:p>
            <a:r>
              <a:rPr lang="en-US" noProof="0"/>
              <a:t>Click to edit Master subtitle style</a:t>
            </a:r>
          </a:p>
        </p:txBody>
      </p:sp>
      <p:sp>
        <p:nvSpPr>
          <p:cNvPr id="12" name="Picture Placeholder 8">
            <a:extLst>
              <a:ext uri="{FF2B5EF4-FFF2-40B4-BE49-F238E27FC236}">
                <a16:creationId xmlns:a16="http://schemas.microsoft.com/office/drawing/2014/main" id="{B932132E-B617-4844-ABE7-BFFF16E12CCA}"/>
              </a:ext>
              <a:ext uri="{C183D7F6-B498-43B3-948B-1728B52AA6E4}">
                <adec:decorative xmlns:adec="http://schemas.microsoft.com/office/drawing/2017/decorative" val="1"/>
              </a:ext>
            </a:extLst>
          </p:cNvPr>
          <p:cNvSpPr>
            <a:spLocks noGrp="1"/>
          </p:cNvSpPr>
          <p:nvPr>
            <p:ph type="pic" sz="quarter" idx="17" hasCustomPrompt="1"/>
          </p:nvPr>
        </p:nvSpPr>
        <p:spPr>
          <a:xfrm>
            <a:off x="5333682" y="3524"/>
            <a:ext cx="6858000" cy="6854476"/>
          </a:xfrm>
          <a:solidFill>
            <a:srgbClr val="0078D4"/>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pic>
        <p:nvPicPr>
          <p:cNvPr id="8" name="Picture 7" descr="Microsoft Logo">
            <a:extLst>
              <a:ext uri="{FF2B5EF4-FFF2-40B4-BE49-F238E27FC236}">
                <a16:creationId xmlns:a16="http://schemas.microsoft.com/office/drawing/2014/main" id="{6D3EA099-AF81-4088-BC83-41746FB3C1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Tree>
    <p:extLst>
      <p:ext uri="{BB962C8B-B14F-4D97-AF65-F5344CB8AC3E}">
        <p14:creationId xmlns:p14="http://schemas.microsoft.com/office/powerpoint/2010/main" val="2547929434"/>
      </p:ext>
    </p:extLst>
  </p:cSld>
  <p:clrMapOvr>
    <a:masterClrMapping/>
  </p:clrMapOvr>
  <p:hf sldNum="0" hdr="0" ftr="0" dt="0"/>
  <p:extLst>
    <p:ext uri="{DCECCB84-F9BA-43D5-87BE-67443E8EF086}">
      <p15:sldGuideLst xmlns:p15="http://schemas.microsoft.com/office/powerpoint/2012/main">
        <p15:guide id="8" orient="horz" pos="2160" userDrawn="1">
          <p15:clr>
            <a:srgbClr val="FFFFFF"/>
          </p15:clr>
        </p15:guide>
        <p15:guide id="9" pos="413" userDrawn="1">
          <p15:clr>
            <a:srgbClr val="FFFFFF"/>
          </p15:clr>
        </p15:guide>
        <p15:guide id="10" pos="3168" userDrawn="1">
          <p15:clr>
            <a:srgbClr val="FFFFFF"/>
          </p15:clr>
        </p15:guide>
        <p15:guide id="11" orient="horz" pos="1572" userDrawn="1">
          <p15:clr>
            <a:srgbClr val="FFFFFF"/>
          </p15:clr>
        </p15:guide>
        <p15:guide id="12" orient="horz" pos="2258" userDrawn="1">
          <p15:clr>
            <a:srgbClr val="FFFFFF"/>
          </p15:clr>
        </p15:guide>
        <p15:guide id="13" orient="horz" pos="2454" userDrawn="1">
          <p15:clr>
            <a:srgbClr val="FFFFFF"/>
          </p15:clr>
        </p15:guide>
        <p15:guide id="14" orient="horz" pos="2650" userDrawn="1">
          <p15:clr>
            <a:srgbClr val="FFFFF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itle Slide Square Photo 2">
    <p:bg>
      <p:bgPr>
        <a:solidFill>
          <a:schemeClr val="bg1"/>
        </a:solidFill>
        <a:effectLst/>
      </p:bgPr>
    </p:bg>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FB5FE381-099C-4376-B457-AA59D20F15BF}"/>
              </a:ext>
              <a:ext uri="{C183D7F6-B498-43B3-948B-1728B52AA6E4}">
                <adec:decorative xmlns:adec="http://schemas.microsoft.com/office/drawing/2017/decorative" val="0"/>
              </a:ext>
            </a:extLst>
          </p:cNvPr>
          <p:cNvSpPr>
            <a:spLocks noGrp="1"/>
          </p:cNvSpPr>
          <p:nvPr>
            <p:ph type="ctrTitle"/>
          </p:nvPr>
        </p:nvSpPr>
        <p:spPr>
          <a:xfrm>
            <a:off x="655637" y="2487168"/>
            <a:ext cx="4352925" cy="1097280"/>
          </a:xfrm>
        </p:spPr>
        <p:txBody>
          <a:bodyPr bIns="45720" anchor="b">
            <a:noAutofit/>
          </a:bodyPr>
          <a:lstStyle>
            <a:lvl1pPr algn="l">
              <a:defRPr sz="3600">
                <a:solidFill>
                  <a:schemeClr val="tx1"/>
                </a:solidFill>
              </a:defRPr>
            </a:lvl1pPr>
          </a:lstStyle>
          <a:p>
            <a:r>
              <a:rPr lang="en-US" noProof="0"/>
              <a:t>Click to edit Master title style</a:t>
            </a:r>
          </a:p>
        </p:txBody>
      </p:sp>
      <p:sp>
        <p:nvSpPr>
          <p:cNvPr id="10" name="2 Subtitle">
            <a:extLst>
              <a:ext uri="{FF2B5EF4-FFF2-40B4-BE49-F238E27FC236}">
                <a16:creationId xmlns:a16="http://schemas.microsoft.com/office/drawing/2014/main" id="{D55E7899-E90B-4B88-95E2-00E3DAC8A7A7}"/>
              </a:ext>
              <a:ext uri="{C183D7F6-B498-43B3-948B-1728B52AA6E4}">
                <adec:decorative xmlns:adec="http://schemas.microsoft.com/office/drawing/2017/decorative" val="0"/>
              </a:ext>
            </a:extLst>
          </p:cNvPr>
          <p:cNvSpPr>
            <a:spLocks noGrp="1"/>
          </p:cNvSpPr>
          <p:nvPr>
            <p:ph type="subTitle" idx="1"/>
          </p:nvPr>
        </p:nvSpPr>
        <p:spPr>
          <a:xfrm>
            <a:off x="655638" y="3895090"/>
            <a:ext cx="4352924" cy="311150"/>
          </a:xfrm>
          <a:prstGeom prst="rect">
            <a:avLst/>
          </a:prstGeom>
        </p:spPr>
        <p:txBody>
          <a:bodyPr/>
          <a:lstStyle>
            <a:lvl1pPr marL="0" indent="0" algn="l" defTabSz="932688">
              <a:lnSpc>
                <a:spcPct val="100000"/>
              </a:lnSpc>
              <a:spcBef>
                <a:spcPts val="672"/>
              </a:spcBef>
              <a:buFontTx/>
              <a:buNone/>
              <a:defRPr sz="22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pic>
        <p:nvPicPr>
          <p:cNvPr id="11" name="Picture 10" descr="Microsoft Logo">
            <a:extLst>
              <a:ext uri="{FF2B5EF4-FFF2-40B4-BE49-F238E27FC236}">
                <a16:creationId xmlns:a16="http://schemas.microsoft.com/office/drawing/2014/main" id="{FA86A238-F7CE-4162-8B00-2166F5ED25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9" y="304800"/>
            <a:ext cx="2063191" cy="924737"/>
          </a:xfrm>
          <a:prstGeom prst="rect">
            <a:avLst/>
          </a:prstGeom>
        </p:spPr>
      </p:pic>
      <p:sp>
        <p:nvSpPr>
          <p:cNvPr id="13" name="Picture Placeholder 8">
            <a:extLst>
              <a:ext uri="{FF2B5EF4-FFF2-40B4-BE49-F238E27FC236}">
                <a16:creationId xmlns:a16="http://schemas.microsoft.com/office/drawing/2014/main" id="{182FB499-89AE-4177-A821-127E0BD7F722}"/>
              </a:ext>
              <a:ext uri="{C183D7F6-B498-43B3-948B-1728B52AA6E4}">
                <adec:decorative xmlns:adec="http://schemas.microsoft.com/office/drawing/2017/decorative" val="1"/>
              </a:ext>
            </a:extLst>
          </p:cNvPr>
          <p:cNvSpPr>
            <a:spLocks noGrp="1"/>
          </p:cNvSpPr>
          <p:nvPr>
            <p:ph type="pic" sz="quarter" idx="17"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546842594"/>
      </p:ext>
    </p:extLst>
  </p:cSld>
  <p:clrMapOvr>
    <a:masterClrMapping/>
  </p:clrMapOvr>
  <p:hf sldNum="0" hdr="0" ftr="0" dt="0"/>
  <p:extLst>
    <p:ext uri="{DCECCB84-F9BA-43D5-87BE-67443E8EF086}">
      <p15:sldGuideLst xmlns:p15="http://schemas.microsoft.com/office/powerpoint/2012/main">
        <p15:guide id="9" orient="horz" pos="2160" userDrawn="1">
          <p15:clr>
            <a:srgbClr val="547EBF"/>
          </p15:clr>
        </p15:guide>
        <p15:guide id="10" orient="horz" pos="1572" userDrawn="1">
          <p15:clr>
            <a:srgbClr val="547EBF"/>
          </p15:clr>
        </p15:guide>
        <p15:guide id="11" orient="horz" pos="2258" userDrawn="1">
          <p15:clr>
            <a:srgbClr val="547EBF"/>
          </p15:clr>
        </p15:guide>
        <p15:guide id="12" orient="horz" pos="2454" userDrawn="1">
          <p15:clr>
            <a:srgbClr val="547EBF"/>
          </p15:clr>
        </p15:guide>
        <p15:guide id="13" orient="horz" pos="2650" userDrawn="1">
          <p15:clr>
            <a:srgbClr val="547EBF"/>
          </p15:clr>
        </p15:guide>
        <p15:guide id="14" pos="3155" userDrawn="1">
          <p15:clr>
            <a:srgbClr val="547EBF"/>
          </p15:clr>
        </p15:guide>
        <p15:guide id="15" pos="413" userDrawn="1">
          <p15:clr>
            <a:srgbClr val="547EB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88827746"/>
      </p:ext>
    </p:extLst>
  </p:cSld>
  <p:clrMapOvr>
    <a:masterClrMapping/>
  </p:clrMapOvr>
  <p:hf sldNum="0" hdr="0" ftr="0" dt="0"/>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70818494"/>
      </p:ext>
    </p:extLst>
  </p:cSld>
  <p:clrMapOvr>
    <a:masterClrMapping/>
  </p:clrMapOvr>
  <p:hf sldNum="0" hdr="0" ftr="0" dt="0"/>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D75157F-D103-4B72-869F-2D01AFADEC9B}"/>
              </a:ext>
            </a:extLst>
          </p:cNvPr>
          <p:cNvSpPr>
            <a:spLocks noGrp="1"/>
          </p:cNvSpPr>
          <p:nvPr>
            <p:ph type="title"/>
          </p:nvPr>
        </p:nvSpPr>
        <p:spPr/>
        <p:txBody>
          <a:bodyPr/>
          <a:lstStyle/>
          <a:p>
            <a:r>
              <a:rPr lang="en-US" noProof="0"/>
              <a:t>Click to edit Master title style</a:t>
            </a:r>
          </a:p>
        </p:txBody>
      </p:sp>
      <p:sp>
        <p:nvSpPr>
          <p:cNvPr id="8" name="3 Content Placeholder left">
            <a:extLst>
              <a:ext uri="{FF2B5EF4-FFF2-40B4-BE49-F238E27FC236}">
                <a16:creationId xmlns:a16="http://schemas.microsoft.com/office/drawing/2014/main" id="{DA942A9C-8106-42F7-9928-B8F912CDD29D}"/>
              </a:ext>
            </a:extLst>
          </p:cNvPr>
          <p:cNvSpPr>
            <a:spLocks noGrp="1"/>
          </p:cNvSpPr>
          <p:nvPr>
            <p:ph sz="quarter" idx="13"/>
          </p:nvPr>
        </p:nvSpPr>
        <p:spPr>
          <a:xfrm>
            <a:off x="655638" y="1408113"/>
            <a:ext cx="5284787"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4 Content Placeholder right">
            <a:extLst>
              <a:ext uri="{FF2B5EF4-FFF2-40B4-BE49-F238E27FC236}">
                <a16:creationId xmlns:a16="http://schemas.microsoft.com/office/drawing/2014/main" id="{9405EA7B-7E1D-4443-AC76-BECBECB0EC78}"/>
              </a:ext>
            </a:extLst>
          </p:cNvPr>
          <p:cNvSpPr>
            <a:spLocks noGrp="1"/>
          </p:cNvSpPr>
          <p:nvPr>
            <p:ph sz="quarter" idx="14"/>
          </p:nvPr>
        </p:nvSpPr>
        <p:spPr>
          <a:xfrm>
            <a:off x="6251576" y="1408113"/>
            <a:ext cx="528478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240914"/>
      </p:ext>
    </p:extLst>
  </p:cSld>
  <p:clrMapOvr>
    <a:masterClrMapping/>
  </p:clrMapOvr>
  <p:hf sldNum="0" hdr="0" ftr="0" dt="0"/>
  <p:extLst>
    <p:ext uri="{DCECCB84-F9BA-43D5-87BE-67443E8EF086}">
      <p15:sldGuideLst xmlns:p15="http://schemas.microsoft.com/office/powerpoint/2012/main">
        <p15:guide id="10" pos="413" userDrawn="1">
          <p15:clr>
            <a:srgbClr val="547EBF"/>
          </p15:clr>
        </p15:guide>
        <p15:guide id="11" orient="horz" pos="789" userDrawn="1">
          <p15:clr>
            <a:srgbClr val="547EBF"/>
          </p15:clr>
        </p15:guide>
        <p15:guide id="12" orient="horz" pos="887" userDrawn="1">
          <p15:clr>
            <a:srgbClr val="547EBF"/>
          </p15:clr>
        </p15:guide>
        <p15:guide id="13" pos="3742" userDrawn="1">
          <p15:clr>
            <a:srgbClr val="547EBF"/>
          </p15:clr>
        </p15:guide>
        <p15:guide id="14" pos="3938" userDrawn="1">
          <p15:clr>
            <a:srgbClr val="547EBF"/>
          </p15:clr>
        </p15:guide>
        <p15:guide id="15" pos="7267" userDrawn="1">
          <p15:clr>
            <a:srgbClr val="547EBF"/>
          </p15:clr>
        </p15:guide>
        <p15:guide id="16" orient="horz" pos="495" userDrawn="1">
          <p15:clr>
            <a:srgbClr val="547EBF"/>
          </p15:clr>
        </p15:guide>
        <p15:guide id="17" orient="horz" pos="202" userDrawn="1">
          <p15:clr>
            <a:srgbClr val="547EBF"/>
          </p15:clr>
        </p15:guide>
        <p15:guide id="18" orient="horz" pos="3923" userDrawn="1">
          <p15:clr>
            <a:srgbClr val="547EBF"/>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p:nvPr>
        </p:nvSpPr>
        <p:spPr>
          <a:xfrm>
            <a:off x="655637" y="630237"/>
            <a:ext cx="4352926" cy="2493962"/>
          </a:xfrm>
        </p:spPr>
        <p:txBody>
          <a:bodyPr anchor="ctr">
            <a:noAutofit/>
          </a:bodyPr>
          <a:lstStyle>
            <a:lvl1pPr algn="ctr">
              <a:defRPr/>
            </a:lvl1pPr>
          </a:lstStyle>
          <a:p>
            <a:r>
              <a:rPr lang="en-US" noProof="0"/>
              <a:t>Click to edit Master title style</a:t>
            </a:r>
          </a:p>
        </p:txBody>
      </p:sp>
      <p:sp>
        <p:nvSpPr>
          <p:cNvPr id="4" name="2 Text Placeholder">
            <a:extLst>
              <a:ext uri="{FF2B5EF4-FFF2-40B4-BE49-F238E27FC236}">
                <a16:creationId xmlns:a16="http://schemas.microsoft.com/office/drawing/2014/main" id="{0E780C89-4FC1-4FE7-AFCA-1C41A1B0944C}"/>
              </a:ext>
            </a:extLst>
          </p:cNvPr>
          <p:cNvSpPr>
            <a:spLocks noGrp="1"/>
          </p:cNvSpPr>
          <p:nvPr>
            <p:ph type="body" sz="quarter" idx="10"/>
          </p:nvPr>
        </p:nvSpPr>
        <p:spPr>
          <a:xfrm>
            <a:off x="655320" y="3584448"/>
            <a:ext cx="4352925" cy="2643188"/>
          </a:xfrm>
          <a:prstGeom prst="rect">
            <a:avLst/>
          </a:prstGeom>
        </p:spPr>
        <p:txBody>
          <a:bodyPr>
            <a:noAutofit/>
          </a:bodyPr>
          <a:lstStyle>
            <a:lvl1pPr marL="0" indent="0">
              <a:buNone/>
              <a:defRPr sz="24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noProof="0"/>
              <a:t>Click to edit Master text styles</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4000"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86417161"/>
      </p:ext>
    </p:extLst>
  </p:cSld>
  <p:clrMapOvr>
    <a:masterClrMapping/>
  </p:clrMapOvr>
  <p:hf sldNum="0" hdr="0" ftr="0" dt="0"/>
  <p:extLst>
    <p:ext uri="{DCECCB84-F9BA-43D5-87BE-67443E8EF086}">
      <p15:sldGuideLst xmlns:p15="http://schemas.microsoft.com/office/powerpoint/2012/main">
        <p15:guide id="17" orient="horz" pos="1964" userDrawn="1">
          <p15:clr>
            <a:srgbClr val="547EBF"/>
          </p15:clr>
        </p15:guide>
        <p15:guide id="18" orient="horz" pos="2258" userDrawn="1">
          <p15:clr>
            <a:srgbClr val="547EBF"/>
          </p15:clr>
        </p15:guide>
        <p15:guide id="19" pos="3350" userDrawn="1">
          <p15:clr>
            <a:srgbClr val="547EBF"/>
          </p15:clr>
        </p15:guide>
        <p15:guide id="20" pos="3155" userDrawn="1">
          <p15:clr>
            <a:srgbClr val="547EBF"/>
          </p15:clr>
        </p15:guide>
        <p15:guide id="21" pos="413" userDrawn="1">
          <p15:clr>
            <a:srgbClr val="547EBF"/>
          </p15:clr>
        </p15:guide>
        <p15:guide id="22" orient="horz" pos="397" userDrawn="1">
          <p15:clr>
            <a:srgbClr val="547EBF"/>
          </p15:clr>
        </p15:guide>
        <p15:guide id="23" orient="horz" pos="3923" userDrawn="1">
          <p15:clr>
            <a:srgbClr val="547EBF"/>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601684691"/>
      </p:ext>
    </p:extLst>
  </p:cSld>
  <p:clrMapOvr>
    <a:masterClrMapping/>
  </p:clrMapOvr>
  <p:hf sldNum="0" hdr="0" ftr="0" dt="0"/>
  <p:extLst>
    <p:ext uri="{DCECCB84-F9BA-43D5-87BE-67443E8EF086}">
      <p15:sldGuideLst xmlns:p15="http://schemas.microsoft.com/office/powerpoint/2012/main">
        <p15:guide id="17" orient="horz" pos="864" userDrawn="1">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 Subtitle - Content - Square Photo ">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935C9167-B5C7-4834-AC78-240C8C3EF11E}"/>
              </a:ext>
            </a:extLst>
          </p:cNvPr>
          <p:cNvSpPr>
            <a:spLocks noGrp="1"/>
          </p:cNvSpPr>
          <p:nvPr>
            <p:ph type="title" hasCustomPrompt="1"/>
          </p:nvPr>
        </p:nvSpPr>
        <p:spPr>
          <a:xfrm>
            <a:off x="655637" y="320040"/>
            <a:ext cx="4352926" cy="461665"/>
          </a:xfrm>
        </p:spPr>
        <p:txBody>
          <a:bodyPr anchor="t">
            <a:noAutofit/>
          </a:bodyPr>
          <a:lstStyle>
            <a:lvl1pPr algn="l">
              <a:defRPr/>
            </a:lvl1pPr>
          </a:lstStyle>
          <a:p>
            <a:r>
              <a:rPr lang="en-US" noProof="0"/>
              <a:t>Title</a:t>
            </a:r>
          </a:p>
        </p:txBody>
      </p:sp>
      <p:sp>
        <p:nvSpPr>
          <p:cNvPr id="5" name="2 Subtitle">
            <a:extLst>
              <a:ext uri="{FF2B5EF4-FFF2-40B4-BE49-F238E27FC236}">
                <a16:creationId xmlns:a16="http://schemas.microsoft.com/office/drawing/2014/main" id="{DC107B4A-1D3A-4EF0-9403-12610B8F84FE}"/>
              </a:ext>
            </a:extLst>
          </p:cNvPr>
          <p:cNvSpPr>
            <a:spLocks noGrp="1"/>
          </p:cNvSpPr>
          <p:nvPr>
            <p:ph type="subTitle" idx="1"/>
          </p:nvPr>
        </p:nvSpPr>
        <p:spPr>
          <a:xfrm>
            <a:off x="655638" y="786383"/>
            <a:ext cx="4352926"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8" name="Text Placeholder 7">
            <a:extLst>
              <a:ext uri="{FF2B5EF4-FFF2-40B4-BE49-F238E27FC236}">
                <a16:creationId xmlns:a16="http://schemas.microsoft.com/office/drawing/2014/main" id="{81A8F63C-5D9B-4647-8C88-F5B85777FE46}"/>
              </a:ext>
            </a:extLst>
          </p:cNvPr>
          <p:cNvSpPr>
            <a:spLocks noGrp="1"/>
          </p:cNvSpPr>
          <p:nvPr>
            <p:ph type="body" sz="quarter" idx="16"/>
          </p:nvPr>
        </p:nvSpPr>
        <p:spPr>
          <a:xfrm>
            <a:off x="655320" y="1408113"/>
            <a:ext cx="4352925" cy="4819650"/>
          </a:xfrm>
        </p:spPr>
        <p:txBody>
          <a:bodyPr/>
          <a:lstStyle>
            <a:lvl1pPr marL="0" indent="0">
              <a:buNone/>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B03C246A-8E6B-4528-976A-954C6D12B933}"/>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58000"/>
          </a:xfrm>
          <a:solidFill>
            <a:srgbClr val="243A5E"/>
          </a:solidFill>
        </p:spPr>
        <p:txBody>
          <a:bodyPr tIns="1828800" anchor="t"/>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318093227"/>
      </p:ext>
    </p:extLst>
  </p:cSld>
  <p:clrMapOvr>
    <a:masterClrMapping/>
  </p:clrMapOvr>
  <p:hf sldNum="0" hdr="0" ftr="0" dt="0"/>
  <p:extLst>
    <p:ext uri="{DCECCB84-F9BA-43D5-87BE-67443E8EF086}">
      <p15:sldGuideLst xmlns:p15="http://schemas.microsoft.com/office/powerpoint/2012/main">
        <p15:guide id="17" orient="horz" pos="864">
          <p15:clr>
            <a:srgbClr val="547EBF"/>
          </p15:clr>
        </p15:guide>
        <p15:guide id="18" orient="horz" pos="2258">
          <p15:clr>
            <a:srgbClr val="547EBF"/>
          </p15:clr>
        </p15:guide>
        <p15:guide id="19" pos="3350">
          <p15:clr>
            <a:srgbClr val="547EBF"/>
          </p15:clr>
        </p15:guide>
        <p15:guide id="20" pos="3155">
          <p15:clr>
            <a:srgbClr val="547EBF"/>
          </p15:clr>
        </p15:guide>
        <p15:guide id="21" pos="413">
          <p15:clr>
            <a:srgbClr val="547EBF"/>
          </p15:clr>
        </p15:guide>
        <p15:guide id="22" orient="horz" pos="397">
          <p15:clr>
            <a:srgbClr val="547EBF"/>
          </p15:clr>
        </p15:guide>
        <p15:guide id="23" orient="horz" pos="3923">
          <p15:clr>
            <a:srgbClr val="547EBF"/>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7494183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4" name="1 Title">
            <a:extLst>
              <a:ext uri="{FF2B5EF4-FFF2-40B4-BE49-F238E27FC236}">
                <a16:creationId xmlns:a16="http://schemas.microsoft.com/office/drawing/2014/main" id="{30C802C8-07B4-43F8-A724-613255E706EA}"/>
              </a:ext>
            </a:extLst>
          </p:cNvPr>
          <p:cNvSpPr>
            <a:spLocks noGrp="1"/>
          </p:cNvSpPr>
          <p:nvPr>
            <p:ph type="title" hasCustomPrompt="1"/>
          </p:nvPr>
        </p:nvSpPr>
        <p:spPr>
          <a:xfrm>
            <a:off x="655637" y="-461665"/>
            <a:ext cx="4352926" cy="461665"/>
          </a:xfrm>
        </p:spPr>
        <p:txBody>
          <a:bodyPr anchor="b">
            <a:noAutofit/>
          </a:bodyPr>
          <a:lstStyle>
            <a:lvl1pPr algn="ctr">
              <a:defRPr/>
            </a:lvl1pPr>
          </a:lstStyle>
          <a:p>
            <a:r>
              <a:rPr lang="en-US" noProof="0"/>
              <a:t>Title</a:t>
            </a:r>
          </a:p>
        </p:txBody>
      </p:sp>
      <p:sp>
        <p:nvSpPr>
          <p:cNvPr id="16" name="Text Placeholder 6">
            <a:extLst>
              <a:ext uri="{FF2B5EF4-FFF2-40B4-BE49-F238E27FC236}">
                <a16:creationId xmlns:a16="http://schemas.microsoft.com/office/drawing/2014/main" id="{49244260-7270-4E52-B887-E991DA8E4E28}"/>
              </a:ext>
            </a:extLst>
          </p:cNvPr>
          <p:cNvSpPr>
            <a:spLocks noGrp="1"/>
          </p:cNvSpPr>
          <p:nvPr>
            <p:ph idx="16" hasCustomPrompt="1"/>
          </p:nvPr>
        </p:nvSpPr>
        <p:spPr>
          <a:xfrm>
            <a:off x="655638" y="630237"/>
            <a:ext cx="4352925" cy="5597525"/>
          </a:xfrm>
          <a:prstGeom prst="rect">
            <a:avLst/>
          </a:prstGeom>
        </p:spPr>
        <p:txBody>
          <a:bodyPr vert="horz" lIns="0" tIns="0" rIns="0" bIns="0" rtlCol="0">
            <a:normAutofit/>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Picture Placeholder 8">
            <a:extLst>
              <a:ext uri="{FF2B5EF4-FFF2-40B4-BE49-F238E27FC236}">
                <a16:creationId xmlns:a16="http://schemas.microsoft.com/office/drawing/2014/main" id="{9F6E60FE-54B4-4C7F-AB24-D739EFDBAD7B}"/>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741822652"/>
      </p:ext>
    </p:extLst>
  </p:cSld>
  <p:clrMapOvr>
    <a:masterClrMapping/>
  </p:clrMapOvr>
  <p:hf sldNum="0" hdr="0" ftr="0" dt="0"/>
  <p:extLst>
    <p:ext uri="{DCECCB84-F9BA-43D5-87BE-67443E8EF086}">
      <p15:sldGuideLst xmlns:p15="http://schemas.microsoft.com/office/powerpoint/2012/main">
        <p15:guide id="10" orient="horz" pos="397" userDrawn="1">
          <p15:clr>
            <a:srgbClr val="547EBF"/>
          </p15:clr>
        </p15:guide>
        <p15:guide id="11" pos="3155" userDrawn="1">
          <p15:clr>
            <a:srgbClr val="547EBF"/>
          </p15:clr>
        </p15:guide>
        <p15:guide id="12" pos="3350" userDrawn="1">
          <p15:clr>
            <a:srgbClr val="547EBF"/>
          </p15:clr>
        </p15:guide>
        <p15:guide id="13" pos="413" userDrawn="1">
          <p15:clr>
            <a:srgbClr val="547EBF"/>
          </p15:clr>
        </p15:guide>
        <p15:guide id="14" orient="horz" pos="3923" userDrawn="1">
          <p15:clr>
            <a:srgbClr val="547EBF"/>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4E2C6C6-B442-4DE7-9C6C-405B9005314D}"/>
              </a:ext>
            </a:extLst>
          </p:cNvPr>
          <p:cNvSpPr>
            <a:spLocks noGrp="1"/>
          </p:cNvSpPr>
          <p:nvPr>
            <p:ph type="title" hasCustomPrompt="1"/>
          </p:nvPr>
        </p:nvSpPr>
        <p:spPr>
          <a:xfrm>
            <a:off x="655637" y="2979738"/>
            <a:ext cx="4352925" cy="3248025"/>
          </a:xfrm>
        </p:spPr>
        <p:txBody>
          <a:bodyPr anchor="t">
            <a:noAutofit/>
          </a:bodyPr>
          <a:lstStyle>
            <a:lvl1pPr>
              <a:defRPr sz="2800"/>
            </a:lvl1pPr>
          </a:lstStyle>
          <a:p>
            <a:r>
              <a:rPr lang="en-US" noProof="0"/>
              <a:t>Square photo layout with smaller text</a:t>
            </a:r>
          </a:p>
        </p:txBody>
      </p:sp>
      <p:sp>
        <p:nvSpPr>
          <p:cNvPr id="7" name="Picture Placeholder 8">
            <a:extLst>
              <a:ext uri="{FF2B5EF4-FFF2-40B4-BE49-F238E27FC236}">
                <a16:creationId xmlns:a16="http://schemas.microsoft.com/office/drawing/2014/main" id="{557F8FE2-0CEA-423C-A997-F795E3DC7448}"/>
              </a:ext>
              <a:ext uri="{C183D7F6-B498-43B3-948B-1728B52AA6E4}">
                <adec:decorative xmlns:adec="http://schemas.microsoft.com/office/drawing/2017/decorative" val="1"/>
              </a:ext>
            </a:extLst>
          </p:cNvPr>
          <p:cNvSpPr>
            <a:spLocks noGrp="1"/>
          </p:cNvSpPr>
          <p:nvPr>
            <p:ph type="pic" sz="quarter" idx="15" hasCustomPrompt="1"/>
          </p:nvPr>
        </p:nvSpPr>
        <p:spPr>
          <a:xfrm>
            <a:off x="5333682" y="0"/>
            <a:ext cx="6858000" cy="6861524"/>
          </a:xfrm>
          <a:solidFill>
            <a:srgbClr val="243A5E"/>
          </a:solidFill>
        </p:spPr>
        <p:txBody>
          <a:bodyPr tIns="18288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916159362"/>
      </p:ext>
    </p:extLst>
  </p:cSld>
  <p:clrMapOvr>
    <a:masterClrMapping/>
  </p:clrMapOvr>
  <p:hf sldNum="0" hdr="0" ftr="0" dt="0"/>
  <p:extLst>
    <p:ext uri="{DCECCB84-F9BA-43D5-87BE-67443E8EF086}">
      <p15:sldGuideLst xmlns:p15="http://schemas.microsoft.com/office/powerpoint/2012/main">
        <p15:guide id="8" orient="horz" pos="1877" userDrawn="1">
          <p15:clr>
            <a:srgbClr val="547EBF"/>
          </p15:clr>
        </p15:guide>
        <p15:guide id="9" orient="horz" pos="3923" userDrawn="1">
          <p15:clr>
            <a:srgbClr val="547EBF"/>
          </p15:clr>
        </p15:guide>
        <p15:guide id="10" pos="3350" userDrawn="1">
          <p15:clr>
            <a:srgbClr val="547EBF"/>
          </p15:clr>
        </p15:guide>
        <p15:guide id="11" pos="3155" userDrawn="1">
          <p15:clr>
            <a:srgbClr val="547EBF"/>
          </p15:clr>
        </p15:guide>
        <p15:guide id="12" pos="413" userDrawn="1">
          <p15:clr>
            <a:srgbClr val="547EBF"/>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op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8E01E45-D858-46CB-8C37-2ADA7A8B4F38}"/>
              </a:ext>
            </a:extLst>
          </p:cNvPr>
          <p:cNvSpPr>
            <a:spLocks noGrp="1"/>
          </p:cNvSpPr>
          <p:nvPr>
            <p:ph type="title"/>
          </p:nvPr>
        </p:nvSpPr>
        <p:spPr>
          <a:xfrm>
            <a:off x="655638" y="4983164"/>
            <a:ext cx="10880726" cy="1244599"/>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8DAC1AB8-B848-4140-ADBF-53800EEC5897}"/>
              </a:ext>
              <a:ext uri="{C183D7F6-B498-43B3-948B-1728B52AA6E4}">
                <adec:decorative xmlns:adec="http://schemas.microsoft.com/office/drawing/2017/decorative" val="1"/>
              </a:ext>
            </a:extLst>
          </p:cNvPr>
          <p:cNvSpPr>
            <a:spLocks noGrp="1"/>
          </p:cNvSpPr>
          <p:nvPr>
            <p:ph type="pic" sz="quarter" idx="15" hasCustomPrompt="1"/>
          </p:nvPr>
        </p:nvSpPr>
        <p:spPr>
          <a:xfrm>
            <a:off x="0" y="0"/>
            <a:ext cx="12191682" cy="4672013"/>
          </a:xfrm>
          <a:solidFill>
            <a:srgbClr val="243A5E"/>
          </a:solidFill>
        </p:spPr>
        <p:txBody>
          <a:bodyPr tIns="100584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603300898"/>
      </p:ext>
    </p:extLst>
  </p:cSld>
  <p:clrMapOvr>
    <a:masterClrMapping/>
  </p:clrMapOvr>
  <p:hf sldNum="0" hdr="0" ftr="0" dt="0"/>
  <p:extLst>
    <p:ext uri="{DCECCB84-F9BA-43D5-87BE-67443E8EF086}">
      <p15:sldGuideLst xmlns:p15="http://schemas.microsoft.com/office/powerpoint/2012/main">
        <p15:guide id="10" orient="horz" pos="2943" userDrawn="1">
          <p15:clr>
            <a:srgbClr val="547EBF"/>
          </p15:clr>
        </p15:guide>
        <p15:guide id="11" orient="horz" pos="3923" userDrawn="1">
          <p15:clr>
            <a:srgbClr val="547EBF"/>
          </p15:clr>
        </p15:guide>
        <p15:guide id="12" orient="horz" pos="3139" userDrawn="1">
          <p15:clr>
            <a:srgbClr val="547EBF"/>
          </p15:clr>
        </p15:guide>
        <p15:guide id="13" pos="413" userDrawn="1">
          <p15:clr>
            <a:srgbClr val="547EBF"/>
          </p15:clr>
        </p15:guide>
        <p15:guide id="14" pos="7267" userDrawn="1">
          <p15:clr>
            <a:srgbClr val="547EBF"/>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Bottom horizontal photo and title">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045563AC-3A0B-4839-A9DC-F00E8E5411A6}"/>
              </a:ext>
            </a:extLst>
          </p:cNvPr>
          <p:cNvSpPr>
            <a:spLocks noGrp="1"/>
          </p:cNvSpPr>
          <p:nvPr>
            <p:ph type="title"/>
          </p:nvPr>
        </p:nvSpPr>
        <p:spPr>
          <a:xfrm>
            <a:off x="655954" y="629920"/>
            <a:ext cx="10880726" cy="1244600"/>
          </a:xfrm>
        </p:spPr>
        <p:txBody>
          <a:bodyPr anchor="ctr">
            <a:noAutofit/>
          </a:bodyPr>
          <a:lstStyle>
            <a:lvl1pPr algn="ctr">
              <a:defRPr/>
            </a:lvl1pPr>
          </a:lstStyle>
          <a:p>
            <a:r>
              <a:rPr lang="en-US" noProof="0"/>
              <a:t>Click to edit Master title style</a:t>
            </a:r>
          </a:p>
        </p:txBody>
      </p:sp>
      <p:sp>
        <p:nvSpPr>
          <p:cNvPr id="7" name="Picture Placeholder 8">
            <a:extLst>
              <a:ext uri="{FF2B5EF4-FFF2-40B4-BE49-F238E27FC236}">
                <a16:creationId xmlns:a16="http://schemas.microsoft.com/office/drawing/2014/main" id="{CBF73C5A-523C-4B06-A660-E8B8CE1663EC}"/>
              </a:ext>
              <a:ext uri="{C183D7F6-B498-43B3-948B-1728B52AA6E4}">
                <adec:decorative xmlns:adec="http://schemas.microsoft.com/office/drawing/2017/decorative" val="1"/>
              </a:ext>
            </a:extLst>
          </p:cNvPr>
          <p:cNvSpPr>
            <a:spLocks noGrp="1"/>
          </p:cNvSpPr>
          <p:nvPr>
            <p:ph type="pic" sz="quarter" idx="15" hasCustomPrompt="1"/>
          </p:nvPr>
        </p:nvSpPr>
        <p:spPr>
          <a:xfrm>
            <a:off x="0" y="2030414"/>
            <a:ext cx="12191682" cy="4827586"/>
          </a:xfrm>
          <a:solidFill>
            <a:srgbClr val="243A5E"/>
          </a:solidFill>
        </p:spPr>
        <p:txBody>
          <a:bodyPr tIns="1005840" anchor="t">
            <a:noAutofit/>
          </a:bodyPr>
          <a:lstStyle>
            <a:lvl1pPr marL="0" marR="0" indent="0" algn="ctr" defTabSz="932688" rtl="0" eaLnBrk="1" fontAlgn="auto" latinLnBrk="0" hangingPunct="1">
              <a:lnSpc>
                <a:spcPct val="100000"/>
              </a:lnSpc>
              <a:spcBef>
                <a:spcPts val="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863496086"/>
      </p:ext>
    </p:extLst>
  </p:cSld>
  <p:clrMapOvr>
    <a:masterClrMapping/>
  </p:clrMapOvr>
  <p:hf sldNum="0" hdr="0" ftr="0" dt="0"/>
  <p:extLst>
    <p:ext uri="{DCECCB84-F9BA-43D5-87BE-67443E8EF086}">
      <p15:sldGuideLst xmlns:p15="http://schemas.microsoft.com/office/powerpoint/2012/main">
        <p15:guide id="10" orient="horz" pos="1279" userDrawn="1">
          <p15:clr>
            <a:srgbClr val="547EBF"/>
          </p15:clr>
        </p15:guide>
        <p15:guide id="11" orient="horz" pos="397" userDrawn="1">
          <p15:clr>
            <a:srgbClr val="547EBF"/>
          </p15:clr>
        </p15:guide>
        <p15:guide id="12" orient="horz" pos="1181" userDrawn="1">
          <p15:clr>
            <a:srgbClr val="547EBF"/>
          </p15:clr>
        </p15:guide>
        <p15:guide id="13" pos="413" userDrawn="1">
          <p15:clr>
            <a:srgbClr val="547EBF"/>
          </p15:clr>
        </p15:guide>
        <p15:guide id="14" pos="7267" userDrawn="1">
          <p15:clr>
            <a:srgbClr val="547EBF"/>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wo picture content">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714198284"/>
      </p:ext>
    </p:extLst>
  </p:cSld>
  <p:clrMapOvr>
    <a:masterClrMapping/>
  </p:clrMapOvr>
  <p:hf sldNum="0" hdr="0" ftr="0" dt="0"/>
  <p:extLst>
    <p:ext uri="{DCECCB84-F9BA-43D5-87BE-67443E8EF086}">
      <p15:sldGuideLst xmlns:p15="http://schemas.microsoft.com/office/powerpoint/2012/main">
        <p15:guide id="15" orient="horz" pos="3433" userDrawn="1">
          <p15:clr>
            <a:srgbClr val="547EBF"/>
          </p15:clr>
        </p15:guide>
        <p15:guide id="16" orient="horz" pos="1276" userDrawn="1">
          <p15:clr>
            <a:srgbClr val="547EBF"/>
          </p15:clr>
        </p15:guide>
        <p15:guide id="17" pos="3749" userDrawn="1">
          <p15:clr>
            <a:srgbClr val="547EBF"/>
          </p15:clr>
        </p15:guide>
        <p15:guide id="18" pos="3931" userDrawn="1">
          <p15:clr>
            <a:srgbClr val="547EBF"/>
          </p15:clr>
        </p15:guide>
        <p15:guide id="19" orient="horz" pos="3531" userDrawn="1">
          <p15:clr>
            <a:srgbClr val="547EBF"/>
          </p15:clr>
        </p15:guide>
        <p15:guide id="20" orient="horz" pos="3923" userDrawn="1">
          <p15:clr>
            <a:srgbClr val="547EBF"/>
          </p15:clr>
        </p15:guide>
        <p15:guide id="21" pos="413" userDrawn="1">
          <p15:clr>
            <a:srgbClr val="547EBF"/>
          </p15:clr>
        </p15:guide>
        <p15:guide id="22" pos="7267" userDrawn="1">
          <p15:clr>
            <a:srgbClr val="547EBF"/>
          </p15:clr>
        </p15:guide>
        <p15:guide id="23" orient="horz" pos="202" userDrawn="1">
          <p15:clr>
            <a:srgbClr val="547EBF"/>
          </p15:clr>
        </p15:guide>
        <p15:guide id="24" orient="horz" pos="495" userDrawn="1">
          <p15:clr>
            <a:srgbClr val="547EBF"/>
          </p15:clr>
        </p15:guide>
        <p15:guide id="25" orient="horz" pos="789" userDrawn="1">
          <p15:clr>
            <a:srgbClr val="547EBF"/>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Two picture content Subtitle">
    <p:spTree>
      <p:nvGrpSpPr>
        <p:cNvPr id="1" name=""/>
        <p:cNvGrpSpPr/>
        <p:nvPr/>
      </p:nvGrpSpPr>
      <p:grpSpPr>
        <a:xfrm>
          <a:off x="0" y="0"/>
          <a:ext cx="0" cy="0"/>
          <a:chOff x="0" y="0"/>
          <a:chExt cx="0" cy="0"/>
        </a:xfrm>
      </p:grpSpPr>
      <p:sp>
        <p:nvSpPr>
          <p:cNvPr id="12" name="1 Title">
            <a:extLst>
              <a:ext uri="{FF2B5EF4-FFF2-40B4-BE49-F238E27FC236}">
                <a16:creationId xmlns:a16="http://schemas.microsoft.com/office/drawing/2014/main" id="{3915DA9E-3F69-4252-A259-4CE858ED7C6C}"/>
              </a:ext>
            </a:extLst>
          </p:cNvPr>
          <p:cNvSpPr>
            <a:spLocks noGrp="1"/>
          </p:cNvSpPr>
          <p:nvPr>
            <p:ph type="title"/>
          </p:nvPr>
        </p:nvSpPr>
        <p:spPr/>
        <p:txBody>
          <a:bodyPr/>
          <a:lstStyle/>
          <a:p>
            <a:r>
              <a:rPr lang="en-US"/>
              <a:t>Click to edit Master title style</a:t>
            </a:r>
          </a:p>
        </p:txBody>
      </p:sp>
      <p:sp>
        <p:nvSpPr>
          <p:cNvPr id="7" name="2 Subtitle">
            <a:extLst>
              <a:ext uri="{FF2B5EF4-FFF2-40B4-BE49-F238E27FC236}">
                <a16:creationId xmlns:a16="http://schemas.microsoft.com/office/drawing/2014/main" id="{D34F39F8-09A0-4BE2-BB3F-229B1BBE4E75}"/>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320" y="5605462"/>
            <a:ext cx="5294504" cy="62210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4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6242175" y="5605463"/>
            <a:ext cx="5294505"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9050A269-C0FA-4C85-9E2E-B4F678DCF865}"/>
              </a:ext>
              <a:ext uri="{C183D7F6-B498-43B3-948B-1728B52AA6E4}">
                <adec:decorative xmlns:adec="http://schemas.microsoft.com/office/drawing/2017/decorative" val="1"/>
              </a:ext>
            </a:extLst>
          </p:cNvPr>
          <p:cNvSpPr>
            <a:spLocks noGrp="1"/>
          </p:cNvSpPr>
          <p:nvPr>
            <p:ph type="pic" sz="quarter" idx="22" hasCustomPrompt="1"/>
          </p:nvPr>
        </p:nvSpPr>
        <p:spPr>
          <a:xfrm>
            <a:off x="655638"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92E88746-5F0E-4661-8968-5B8D31168BAC}"/>
              </a:ext>
              <a:ext uri="{C183D7F6-B498-43B3-948B-1728B52AA6E4}">
                <adec:decorative xmlns:adec="http://schemas.microsoft.com/office/drawing/2017/decorative" val="1"/>
              </a:ext>
            </a:extLst>
          </p:cNvPr>
          <p:cNvSpPr>
            <a:spLocks noGrp="1"/>
          </p:cNvSpPr>
          <p:nvPr>
            <p:ph type="pic" sz="quarter" idx="23" hasCustomPrompt="1"/>
          </p:nvPr>
        </p:nvSpPr>
        <p:spPr>
          <a:xfrm>
            <a:off x="6251387" y="2025650"/>
            <a:ext cx="5295900" cy="3424238"/>
          </a:xfrm>
          <a:solidFill>
            <a:srgbClr val="243A5E"/>
          </a:solidFill>
        </p:spPr>
        <p:txBody>
          <a:bodyPr tIns="45720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6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101445911"/>
      </p:ext>
    </p:extLst>
  </p:cSld>
  <p:clrMapOvr>
    <a:masterClrMapping/>
  </p:clrMapOvr>
  <p:hf sldNum="0" hdr="0" ftr="0" dt="0"/>
  <p:extLst>
    <p:ext uri="{DCECCB84-F9BA-43D5-87BE-67443E8EF086}">
      <p15:sldGuideLst xmlns:p15="http://schemas.microsoft.com/office/powerpoint/2012/main">
        <p15:guide id="15" orient="horz" pos="3433">
          <p15:clr>
            <a:srgbClr val="547EBF"/>
          </p15:clr>
        </p15:guide>
        <p15:guide id="16" orient="horz" pos="1276">
          <p15:clr>
            <a:srgbClr val="547EBF"/>
          </p15:clr>
        </p15:guide>
        <p15:guide id="17" pos="3749">
          <p15:clr>
            <a:srgbClr val="547EBF"/>
          </p15:clr>
        </p15:guide>
        <p15:guide id="18" pos="3931">
          <p15:clr>
            <a:srgbClr val="547EBF"/>
          </p15:clr>
        </p15:guide>
        <p15:guide id="19" orient="horz" pos="3531">
          <p15:clr>
            <a:srgbClr val="547EBF"/>
          </p15:clr>
        </p15:guide>
        <p15:guide id="20" orient="horz" pos="3923">
          <p15:clr>
            <a:srgbClr val="547EBF"/>
          </p15:clr>
        </p15:guide>
        <p15:guide id="21" pos="413">
          <p15:clr>
            <a:srgbClr val="547EBF"/>
          </p15:clr>
        </p15:guide>
        <p15:guide id="22" pos="7267">
          <p15:clr>
            <a:srgbClr val="547EBF"/>
          </p15:clr>
        </p15:guide>
        <p15:guide id="23" orient="horz" pos="202">
          <p15:clr>
            <a:srgbClr val="547EBF"/>
          </p15:clr>
        </p15:guide>
        <p15:guide id="24" orient="horz" pos="495">
          <p15:clr>
            <a:srgbClr val="547EBF"/>
          </p15:clr>
        </p15:guide>
        <p15:guide id="25" orient="horz" pos="789">
          <p15:clr>
            <a:srgbClr val="547EBF"/>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hree picture content">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708169698"/>
      </p:ext>
    </p:extLst>
  </p:cSld>
  <p:clrMapOvr>
    <a:masterClrMapping/>
  </p:clrMapOvr>
  <p:hf sldNum="0" hdr="0" ftr="0" dt="0"/>
  <p:extLst>
    <p:ext uri="{DCECCB84-F9BA-43D5-87BE-67443E8EF086}">
      <p15:sldGuideLst xmlns:p15="http://schemas.microsoft.com/office/powerpoint/2012/main">
        <p15:guide id="21" orient="horz" pos="3531" userDrawn="1">
          <p15:clr>
            <a:srgbClr val="547EBF"/>
          </p15:clr>
        </p15:guide>
        <p15:guide id="22" orient="horz" pos="1279" userDrawn="1">
          <p15:clr>
            <a:srgbClr val="547EBF"/>
          </p15:clr>
        </p15:guide>
        <p15:guide id="23" orient="horz" pos="3433" userDrawn="1">
          <p15:clr>
            <a:srgbClr val="547EBF"/>
          </p15:clr>
        </p15:guide>
        <p15:guide id="24" orient="horz" pos="202" userDrawn="1">
          <p15:clr>
            <a:srgbClr val="547EBF"/>
          </p15:clr>
        </p15:guide>
        <p15:guide id="25" orient="horz" pos="495" userDrawn="1">
          <p15:clr>
            <a:srgbClr val="547EBF"/>
          </p15:clr>
        </p15:guide>
        <p15:guide id="26" orient="horz" pos="789" userDrawn="1">
          <p15:clr>
            <a:srgbClr val="547EBF"/>
          </p15:clr>
        </p15:guide>
        <p15:guide id="27" pos="413" userDrawn="1">
          <p15:clr>
            <a:srgbClr val="547EBF"/>
          </p15:clr>
        </p15:guide>
        <p15:guide id="28" pos="7267" userDrawn="1">
          <p15:clr>
            <a:srgbClr val="547EBF"/>
          </p15:clr>
        </p15:guide>
        <p15:guide id="29" orient="horz" pos="3923" userDrawn="1">
          <p15:clr>
            <a:srgbClr val="547EBF"/>
          </p15:clr>
        </p15:guide>
        <p15:guide id="30" pos="2567" userDrawn="1">
          <p15:clr>
            <a:srgbClr val="547EBF"/>
          </p15:clr>
        </p15:guide>
        <p15:guide id="31" pos="2763" userDrawn="1">
          <p15:clr>
            <a:srgbClr val="547EBF"/>
          </p15:clr>
        </p15:guide>
        <p15:guide id="32" pos="4917" userDrawn="1">
          <p15:clr>
            <a:srgbClr val="547EBF"/>
          </p15:clr>
        </p15:guide>
        <p15:guide id="33" pos="5113" userDrawn="1">
          <p15:clr>
            <a:srgbClr val="547EBF"/>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hree picture content Subtitle">
    <p:spTree>
      <p:nvGrpSpPr>
        <p:cNvPr id="1" name=""/>
        <p:cNvGrpSpPr/>
        <p:nvPr/>
      </p:nvGrpSpPr>
      <p:grpSpPr>
        <a:xfrm>
          <a:off x="0" y="0"/>
          <a:ext cx="0" cy="0"/>
          <a:chOff x="0" y="0"/>
          <a:chExt cx="0" cy="0"/>
        </a:xfrm>
      </p:grpSpPr>
      <p:sp>
        <p:nvSpPr>
          <p:cNvPr id="7" name="1 Title">
            <a:extLst>
              <a:ext uri="{FF2B5EF4-FFF2-40B4-BE49-F238E27FC236}">
                <a16:creationId xmlns:a16="http://schemas.microsoft.com/office/drawing/2014/main" id="{31661C59-CCA8-44E7-8B4C-9304DAEE9B55}"/>
              </a:ext>
            </a:extLst>
          </p:cNvPr>
          <p:cNvSpPr>
            <a:spLocks noGrp="1"/>
          </p:cNvSpPr>
          <p:nvPr>
            <p:ph type="title"/>
          </p:nvPr>
        </p:nvSpPr>
        <p:spPr/>
        <p:txBody>
          <a:bodyPr/>
          <a:lstStyle/>
          <a:p>
            <a:r>
              <a:rPr lang="en-US"/>
              <a:t>Click to edit Master title style</a:t>
            </a:r>
          </a:p>
        </p:txBody>
      </p:sp>
      <p:sp>
        <p:nvSpPr>
          <p:cNvPr id="9" name="2 Subtitle">
            <a:extLst>
              <a:ext uri="{FF2B5EF4-FFF2-40B4-BE49-F238E27FC236}">
                <a16:creationId xmlns:a16="http://schemas.microsoft.com/office/drawing/2014/main" id="{E8738704-89DF-43DB-9D38-C88AC3CB1CDB}"/>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2 Text Placeholder left">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5605464"/>
            <a:ext cx="3402012" cy="622300"/>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2" name="4 Text Placeholder center">
            <a:extLst>
              <a:ext uri="{FF2B5EF4-FFF2-40B4-BE49-F238E27FC236}">
                <a16:creationId xmlns:a16="http://schemas.microsoft.com/office/drawing/2014/main" id="{7E8A9C08-F392-459F-B90B-EDBF4A830C55}"/>
              </a:ext>
            </a:extLst>
          </p:cNvPr>
          <p:cNvSpPr>
            <a:spLocks noGrp="1"/>
          </p:cNvSpPr>
          <p:nvPr>
            <p:ph type="body" sz="quarter" idx="17"/>
          </p:nvPr>
        </p:nvSpPr>
        <p:spPr>
          <a:xfrm>
            <a:off x="4386263" y="5605464"/>
            <a:ext cx="3419476"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3" name="6 Text Placeholder right">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05464"/>
            <a:ext cx="3402010" cy="622299"/>
          </a:xfrm>
          <a:prstGeom prst="rect">
            <a:avLst/>
          </a:prstGeom>
        </p:spPr>
        <p:txBody>
          <a:bodyPr>
            <a:noAutofit/>
          </a:bodyPr>
          <a:lstStyle>
            <a:lvl1pPr marL="0" indent="0" algn="ctr">
              <a:spcBef>
                <a:spcPts val="0"/>
              </a:spcBef>
              <a:buNone/>
              <a:defRPr sz="2000"/>
            </a:lvl1pPr>
          </a:lstStyle>
          <a:p>
            <a:pPr lvl="0"/>
            <a:r>
              <a:rPr lang="en-US" noProof="0"/>
              <a:t>Click to edit Master text styles</a:t>
            </a:r>
          </a:p>
        </p:txBody>
      </p:sp>
      <p:sp>
        <p:nvSpPr>
          <p:cNvPr id="14" name="Picture Placeholder 8">
            <a:extLst>
              <a:ext uri="{FF2B5EF4-FFF2-40B4-BE49-F238E27FC236}">
                <a16:creationId xmlns:a16="http://schemas.microsoft.com/office/drawing/2014/main" id="{2AA5860C-EE70-47FF-987F-4224254C4B9E}"/>
              </a:ext>
              <a:ext uri="{C183D7F6-B498-43B3-948B-1728B52AA6E4}">
                <adec:decorative xmlns:adec="http://schemas.microsoft.com/office/drawing/2017/decorative" val="1"/>
              </a:ext>
            </a:extLst>
          </p:cNvPr>
          <p:cNvSpPr>
            <a:spLocks noGrp="1"/>
          </p:cNvSpPr>
          <p:nvPr>
            <p:ph type="pic" sz="quarter" idx="24" hasCustomPrompt="1"/>
          </p:nvPr>
        </p:nvSpPr>
        <p:spPr>
          <a:xfrm>
            <a:off x="655637" y="2025650"/>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5" name="Picture Placeholder 8">
            <a:extLst>
              <a:ext uri="{FF2B5EF4-FFF2-40B4-BE49-F238E27FC236}">
                <a16:creationId xmlns:a16="http://schemas.microsoft.com/office/drawing/2014/main" id="{4397C538-A917-4CA4-B610-4514941AC36D}"/>
              </a:ext>
              <a:ext uri="{C183D7F6-B498-43B3-948B-1728B52AA6E4}">
                <adec:decorative xmlns:adec="http://schemas.microsoft.com/office/drawing/2017/decorative" val="1"/>
              </a:ext>
            </a:extLst>
          </p:cNvPr>
          <p:cNvSpPr>
            <a:spLocks noGrp="1"/>
          </p:cNvSpPr>
          <p:nvPr>
            <p:ph type="pic" sz="quarter" idx="25" hasCustomPrompt="1"/>
          </p:nvPr>
        </p:nvSpPr>
        <p:spPr>
          <a:xfrm>
            <a:off x="4386261"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6" name="Picture Placeholder 8">
            <a:extLst>
              <a:ext uri="{FF2B5EF4-FFF2-40B4-BE49-F238E27FC236}">
                <a16:creationId xmlns:a16="http://schemas.microsoft.com/office/drawing/2014/main" id="{76CB0616-DF08-466B-BA17-373057FDF2B8}"/>
              </a:ext>
              <a:ext uri="{C183D7F6-B498-43B3-948B-1728B52AA6E4}">
                <adec:decorative xmlns:adec="http://schemas.microsoft.com/office/drawing/2017/decorative" val="1"/>
              </a:ext>
            </a:extLst>
          </p:cNvPr>
          <p:cNvSpPr>
            <a:spLocks noGrp="1"/>
          </p:cNvSpPr>
          <p:nvPr>
            <p:ph type="pic" sz="quarter" idx="26" hasCustomPrompt="1"/>
          </p:nvPr>
        </p:nvSpPr>
        <p:spPr>
          <a:xfrm>
            <a:off x="8116888" y="2030413"/>
            <a:ext cx="3419475" cy="3424238"/>
          </a:xfrm>
          <a:solidFill>
            <a:srgbClr val="243A5E"/>
          </a:solidFill>
        </p:spPr>
        <p:txBody>
          <a:bodyPr tIns="64008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1056462322"/>
      </p:ext>
    </p:extLst>
  </p:cSld>
  <p:clrMapOvr>
    <a:masterClrMapping/>
  </p:clrMapOvr>
  <p:hf sldNum="0" hdr="0" ftr="0" dt="0"/>
  <p:extLst>
    <p:ext uri="{DCECCB84-F9BA-43D5-87BE-67443E8EF086}">
      <p15:sldGuideLst xmlns:p15="http://schemas.microsoft.com/office/powerpoint/2012/main">
        <p15:guide id="21" orient="horz" pos="3531">
          <p15:clr>
            <a:srgbClr val="547EBF"/>
          </p15:clr>
        </p15:guide>
        <p15:guide id="22" orient="horz" pos="1279">
          <p15:clr>
            <a:srgbClr val="547EBF"/>
          </p15:clr>
        </p15:guide>
        <p15:guide id="23" orient="horz" pos="3433">
          <p15:clr>
            <a:srgbClr val="547EBF"/>
          </p15:clr>
        </p15:guide>
        <p15:guide id="24" orient="horz" pos="202">
          <p15:clr>
            <a:srgbClr val="547EBF"/>
          </p15:clr>
        </p15:guide>
        <p15:guide id="25" orient="horz" pos="495">
          <p15:clr>
            <a:srgbClr val="547EBF"/>
          </p15:clr>
        </p15:guide>
        <p15:guide id="26" orient="horz" pos="789">
          <p15:clr>
            <a:srgbClr val="547EBF"/>
          </p15:clr>
        </p15:guide>
        <p15:guide id="27" pos="413">
          <p15:clr>
            <a:srgbClr val="547EBF"/>
          </p15:clr>
        </p15:guide>
        <p15:guide id="28" pos="7267">
          <p15:clr>
            <a:srgbClr val="547EBF"/>
          </p15:clr>
        </p15:guide>
        <p15:guide id="29" orient="horz" pos="3923">
          <p15:clr>
            <a:srgbClr val="547EBF"/>
          </p15:clr>
        </p15:guide>
        <p15:guide id="30" pos="2567">
          <p15:clr>
            <a:srgbClr val="547EBF"/>
          </p15:clr>
        </p15:guide>
        <p15:guide id="31" pos="2763">
          <p15:clr>
            <a:srgbClr val="547EBF"/>
          </p15:clr>
        </p15:guide>
        <p15:guide id="32" pos="4917">
          <p15:clr>
            <a:srgbClr val="547EBF"/>
          </p15:clr>
        </p15:guide>
        <p15:guide id="33" pos="5113">
          <p15:clr>
            <a:srgbClr val="547EBF"/>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2380109012"/>
      </p:ext>
    </p:extLst>
  </p:cSld>
  <p:clrMapOvr>
    <a:masterClrMapping/>
  </p:clrMapOvr>
  <p:hf sldNum="0" hdr="0" ftr="0" dt="0"/>
  <p:extLst>
    <p:ext uri="{DCECCB84-F9BA-43D5-87BE-67443E8EF086}">
      <p15:sldGuideLst xmlns:p15="http://schemas.microsoft.com/office/powerpoint/2012/main">
        <p15:guide id="18" orient="horz" pos="2943" userDrawn="1">
          <p15:clr>
            <a:srgbClr val="547EBF"/>
          </p15:clr>
        </p15:guide>
        <p15:guide id="19" orient="horz" pos="1279" userDrawn="1">
          <p15:clr>
            <a:srgbClr val="547EBF"/>
          </p15:clr>
        </p15:guide>
        <p15:guide id="20" orient="horz" pos="2845" userDrawn="1">
          <p15:clr>
            <a:srgbClr val="547EBF"/>
          </p15:clr>
        </p15:guide>
        <p15:guide id="21" orient="horz" pos="3936" userDrawn="1">
          <p15:clr>
            <a:srgbClr val="547EBF"/>
          </p15:clr>
        </p15:guide>
        <p15:guide id="22" orient="horz" pos="202" userDrawn="1">
          <p15:clr>
            <a:srgbClr val="547EBF"/>
          </p15:clr>
        </p15:guide>
        <p15:guide id="23" orient="horz" pos="495" userDrawn="1">
          <p15:clr>
            <a:srgbClr val="547EBF"/>
          </p15:clr>
        </p15:guide>
        <p15:guide id="24" orient="horz" pos="789" userDrawn="1">
          <p15:clr>
            <a:srgbClr val="547EBF"/>
          </p15:clr>
        </p15:guide>
        <p15:guide id="25" pos="413" userDrawn="1">
          <p15:clr>
            <a:srgbClr val="547EBF"/>
          </p15:clr>
        </p15:guide>
        <p15:guide id="26" pos="7267" userDrawn="1">
          <p15:clr>
            <a:srgbClr val="547EBF"/>
          </p15:clr>
        </p15:guide>
        <p15:guide id="27" pos="1980" userDrawn="1">
          <p15:clr>
            <a:srgbClr val="547EBF"/>
          </p15:clr>
        </p15:guide>
        <p15:guide id="28" pos="2175" userDrawn="1">
          <p15:clr>
            <a:srgbClr val="547EBF"/>
          </p15:clr>
        </p15:guide>
        <p15:guide id="29" pos="3742" userDrawn="1">
          <p15:clr>
            <a:srgbClr val="547EBF"/>
          </p15:clr>
        </p15:guide>
        <p15:guide id="30" pos="3938" userDrawn="1">
          <p15:clr>
            <a:srgbClr val="547EBF"/>
          </p15:clr>
        </p15:guide>
        <p15:guide id="31" pos="5700" userDrawn="1">
          <p15:clr>
            <a:srgbClr val="547EBF"/>
          </p15:clr>
        </p15:guide>
        <p15:guide id="32" pos="5505" userDrawn="1">
          <p15:clr>
            <a:srgbClr val="547EBF"/>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Four picture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9057C-87AC-42DB-B763-DB393374FEF2}"/>
              </a:ext>
            </a:extLst>
          </p:cNvPr>
          <p:cNvSpPr>
            <a:spLocks noGrp="1"/>
          </p:cNvSpPr>
          <p:nvPr>
            <p:ph type="title"/>
          </p:nvPr>
        </p:nvSpPr>
        <p:spPr/>
        <p:txBody>
          <a:bodyPr/>
          <a:lstStyle/>
          <a:p>
            <a:r>
              <a:rPr lang="en-US"/>
              <a:t>Click to edit Master title style</a:t>
            </a:r>
          </a:p>
        </p:txBody>
      </p:sp>
      <p:sp>
        <p:nvSpPr>
          <p:cNvPr id="11" name="2 Subtitle">
            <a:extLst>
              <a:ext uri="{FF2B5EF4-FFF2-40B4-BE49-F238E27FC236}">
                <a16:creationId xmlns:a16="http://schemas.microsoft.com/office/drawing/2014/main" id="{9C10B24D-0F6D-4A97-80EB-A59B12DBA0F8}"/>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655638" y="467201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52940" y="4672014"/>
            <a:ext cx="2487612"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51448"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49512" y="4672584"/>
            <a:ext cx="2487613" cy="1555750"/>
          </a:xfrm>
          <a:prstGeom prst="rect">
            <a:avLst/>
          </a:prstGeom>
        </p:spPr>
        <p:txBody>
          <a:bodyPr>
            <a:noAutofit/>
          </a:bodyPr>
          <a:lstStyle>
            <a:lvl1pPr marL="0" indent="0" algn="ctr">
              <a:spcBef>
                <a:spcPts val="0"/>
              </a:spcBef>
              <a:buNone/>
              <a:defRPr sz="2000"/>
            </a:lvl1pPr>
          </a:lstStyle>
          <a:p>
            <a:pPr lvl="0"/>
            <a:r>
              <a:rPr lang="en-US"/>
              <a:t>Click to edit Master text styles</a:t>
            </a:r>
          </a:p>
        </p:txBody>
      </p:sp>
      <p:sp>
        <p:nvSpPr>
          <p:cNvPr id="16" name="Picture Placeholder 8">
            <a:extLst>
              <a:ext uri="{FF2B5EF4-FFF2-40B4-BE49-F238E27FC236}">
                <a16:creationId xmlns:a16="http://schemas.microsoft.com/office/drawing/2014/main" id="{DA8B8813-90DD-49F0-8139-24CFB9E3C9AA}"/>
              </a:ext>
              <a:ext uri="{C183D7F6-B498-43B3-948B-1728B52AA6E4}">
                <adec:decorative xmlns:adec="http://schemas.microsoft.com/office/drawing/2017/decorative" val="1"/>
              </a:ext>
            </a:extLst>
          </p:cNvPr>
          <p:cNvSpPr>
            <a:spLocks noGrp="1"/>
          </p:cNvSpPr>
          <p:nvPr>
            <p:ph type="pic" sz="quarter" idx="24" hasCustomPrompt="1"/>
          </p:nvPr>
        </p:nvSpPr>
        <p:spPr>
          <a:xfrm>
            <a:off x="655638" y="2025650"/>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7" name="Picture Placeholder 8">
            <a:extLst>
              <a:ext uri="{FF2B5EF4-FFF2-40B4-BE49-F238E27FC236}">
                <a16:creationId xmlns:a16="http://schemas.microsoft.com/office/drawing/2014/main" id="{AB4AECCB-E11D-4EBC-A3CE-09C78FCB79E1}"/>
              </a:ext>
              <a:ext uri="{C183D7F6-B498-43B3-948B-1728B52AA6E4}">
                <adec:decorative xmlns:adec="http://schemas.microsoft.com/office/drawing/2017/decorative" val="1"/>
              </a:ext>
            </a:extLst>
          </p:cNvPr>
          <p:cNvSpPr>
            <a:spLocks noGrp="1"/>
          </p:cNvSpPr>
          <p:nvPr>
            <p:ph type="pic" sz="quarter" idx="25" hasCustomPrompt="1"/>
          </p:nvPr>
        </p:nvSpPr>
        <p:spPr>
          <a:xfrm>
            <a:off x="3452940" y="2030413"/>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8" name="Picture Placeholder 8">
            <a:extLst>
              <a:ext uri="{FF2B5EF4-FFF2-40B4-BE49-F238E27FC236}">
                <a16:creationId xmlns:a16="http://schemas.microsoft.com/office/drawing/2014/main" id="{2FA1BF05-D284-472F-9EF0-F7254B7FF62D}"/>
              </a:ext>
              <a:ext uri="{C183D7F6-B498-43B3-948B-1728B52AA6E4}">
                <adec:decorative xmlns:adec="http://schemas.microsoft.com/office/drawing/2017/decorative" val="1"/>
              </a:ext>
            </a:extLst>
          </p:cNvPr>
          <p:cNvSpPr>
            <a:spLocks noGrp="1"/>
          </p:cNvSpPr>
          <p:nvPr>
            <p:ph type="pic" sz="quarter" idx="26" hasCustomPrompt="1"/>
          </p:nvPr>
        </p:nvSpPr>
        <p:spPr>
          <a:xfrm>
            <a:off x="6259504"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
        <p:nvSpPr>
          <p:cNvPr id="19" name="Picture Placeholder 8">
            <a:extLst>
              <a:ext uri="{FF2B5EF4-FFF2-40B4-BE49-F238E27FC236}">
                <a16:creationId xmlns:a16="http://schemas.microsoft.com/office/drawing/2014/main" id="{B07BF657-C527-4471-9592-14860859A6BF}"/>
              </a:ext>
              <a:ext uri="{C183D7F6-B498-43B3-948B-1728B52AA6E4}">
                <adec:decorative xmlns:adec="http://schemas.microsoft.com/office/drawing/2017/decorative" val="1"/>
              </a:ext>
            </a:extLst>
          </p:cNvPr>
          <p:cNvSpPr>
            <a:spLocks noGrp="1"/>
          </p:cNvSpPr>
          <p:nvPr>
            <p:ph type="pic" sz="quarter" idx="27" hasCustomPrompt="1"/>
          </p:nvPr>
        </p:nvSpPr>
        <p:spPr>
          <a:xfrm>
            <a:off x="9055357" y="2025205"/>
            <a:ext cx="2487612" cy="2490788"/>
          </a:xfrm>
          <a:solidFill>
            <a:srgbClr val="243A5E"/>
          </a:solidFill>
        </p:spPr>
        <p:txBody>
          <a:bodyPr tIns="365760" anchor="t">
            <a:noAutofit/>
          </a:bodyPr>
          <a:lstStyle>
            <a:lvl1pPr marL="0" marR="0" indent="0" algn="ctr" defTabSz="932688" rtl="0" eaLnBrk="1" fontAlgn="auto" latinLnBrk="0" hangingPunct="1">
              <a:lnSpc>
                <a:spcPct val="300000"/>
              </a:lnSpc>
              <a:spcBef>
                <a:spcPts val="2000"/>
              </a:spcBef>
              <a:spcAft>
                <a:spcPts val="0"/>
              </a:spcAft>
              <a:buClr>
                <a:schemeClr val="tx1"/>
              </a:buClr>
              <a:buSzPct val="90000"/>
              <a:buFont typeface="Wingdings" panose="05000000000000000000" pitchFamily="2" charset="2"/>
              <a:buNone/>
              <a:tabLst/>
              <a:defRPr lang="en-US" sz="1200" b="1" kern="1200" spc="0" baseline="0" noProof="0" dirty="0" smtClean="0">
                <a:solidFill>
                  <a:srgbClr val="FFFFFF"/>
                </a:solidFill>
                <a:latin typeface="+mn-lt"/>
                <a:ea typeface="+mn-ea"/>
                <a:cs typeface="Segoe UI" panose="020B0502040204020203" pitchFamily="34" charset="0"/>
              </a:defRPr>
            </a:lvl1pPr>
          </a:lstStyle>
          <a:p>
            <a:pPr marL="0" marR="0" lvl="0" indent="0" algn="ctr" defTabSz="932688" rtl="0" eaLnBrk="1" fontAlgn="auto" latinLnBrk="0" hangingPunct="1">
              <a:lnSpc>
                <a:spcPct val="100000"/>
              </a:lnSpc>
              <a:spcBef>
                <a:spcPts val="672"/>
              </a:spcBef>
              <a:spcAft>
                <a:spcPts val="0"/>
              </a:spcAft>
              <a:buClr>
                <a:schemeClr val="tx1"/>
              </a:buClr>
              <a:buSzPct val="90000"/>
              <a:buFont typeface="Wingdings" panose="05000000000000000000" pitchFamily="2" charset="2"/>
              <a:buNone/>
              <a:tabLst/>
              <a:defRPr/>
            </a:pPr>
            <a:r>
              <a:rPr lang="en-US" noProof="0"/>
              <a:t> </a:t>
            </a:r>
          </a:p>
        </p:txBody>
      </p:sp>
    </p:spTree>
    <p:extLst>
      <p:ext uri="{BB962C8B-B14F-4D97-AF65-F5344CB8AC3E}">
        <p14:creationId xmlns:p14="http://schemas.microsoft.com/office/powerpoint/2010/main" val="3404603587"/>
      </p:ext>
    </p:extLst>
  </p:cSld>
  <p:clrMapOvr>
    <a:masterClrMapping/>
  </p:clrMapOvr>
  <p:hf sldNum="0" hdr="0" ftr="0" dt="0"/>
  <p:extLst>
    <p:ext uri="{DCECCB84-F9BA-43D5-87BE-67443E8EF086}">
      <p15:sldGuideLst xmlns:p15="http://schemas.microsoft.com/office/powerpoint/2012/main">
        <p15:guide id="18" orient="horz" pos="2943">
          <p15:clr>
            <a:srgbClr val="547EBF"/>
          </p15:clr>
        </p15:guide>
        <p15:guide id="19" orient="horz" pos="1279">
          <p15:clr>
            <a:srgbClr val="547EBF"/>
          </p15:clr>
        </p15:guide>
        <p15:guide id="20" orient="horz" pos="2845">
          <p15:clr>
            <a:srgbClr val="547EBF"/>
          </p15:clr>
        </p15:guide>
        <p15:guide id="21" orient="horz" pos="3936">
          <p15:clr>
            <a:srgbClr val="547EBF"/>
          </p15:clr>
        </p15:guide>
        <p15:guide id="22" orient="horz" pos="202">
          <p15:clr>
            <a:srgbClr val="547EBF"/>
          </p15:clr>
        </p15:guide>
        <p15:guide id="23" orient="horz" pos="495">
          <p15:clr>
            <a:srgbClr val="547EBF"/>
          </p15:clr>
        </p15:guide>
        <p15:guide id="24" orient="horz" pos="789">
          <p15:clr>
            <a:srgbClr val="547EBF"/>
          </p15:clr>
        </p15:guide>
        <p15:guide id="25" pos="413">
          <p15:clr>
            <a:srgbClr val="547EBF"/>
          </p15:clr>
        </p15:guide>
        <p15:guide id="26" pos="7267">
          <p15:clr>
            <a:srgbClr val="547EBF"/>
          </p15:clr>
        </p15:guide>
        <p15:guide id="27" pos="1980">
          <p15:clr>
            <a:srgbClr val="547EBF"/>
          </p15:clr>
        </p15:guide>
        <p15:guide id="28" pos="2175">
          <p15:clr>
            <a:srgbClr val="547EBF"/>
          </p15:clr>
        </p15:guide>
        <p15:guide id="29" pos="3742">
          <p15:clr>
            <a:srgbClr val="547EBF"/>
          </p15:clr>
        </p15:guide>
        <p15:guide id="30" pos="3938">
          <p15:clr>
            <a:srgbClr val="547EBF"/>
          </p15:clr>
        </p15:guide>
        <p15:guide id="31" pos="5700">
          <p15:clr>
            <a:srgbClr val="547EBF"/>
          </p15:clr>
        </p15:guide>
        <p15:guide id="32" pos="5505">
          <p15:clr>
            <a:srgbClr val="547EBF"/>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6076386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Screenshot and caption 2">
    <p:spTree>
      <p:nvGrpSpPr>
        <p:cNvPr id="1" name=""/>
        <p:cNvGrpSpPr/>
        <p:nvPr/>
      </p:nvGrpSpPr>
      <p:grpSpPr>
        <a:xfrm>
          <a:off x="0" y="0"/>
          <a:ext cx="0" cy="0"/>
          <a:chOff x="0" y="0"/>
          <a:chExt cx="0" cy="0"/>
        </a:xfrm>
      </p:grpSpPr>
      <p:sp>
        <p:nvSpPr>
          <p:cNvPr id="9" name="Title 7">
            <a:extLst>
              <a:ext uri="{FF2B5EF4-FFF2-40B4-BE49-F238E27FC236}">
                <a16:creationId xmlns:a16="http://schemas.microsoft.com/office/drawing/2014/main" id="{66AEE150-FB8B-41B9-8C47-5CA3E6A6A435}"/>
              </a:ext>
            </a:extLst>
          </p:cNvPr>
          <p:cNvSpPr>
            <a:spLocks noGrp="1"/>
          </p:cNvSpPr>
          <p:nvPr>
            <p:ph type="title"/>
          </p:nvPr>
        </p:nvSpPr>
        <p:spPr>
          <a:xfrm>
            <a:off x="655639" y="320040"/>
            <a:ext cx="6735762" cy="461665"/>
          </a:xfrm>
        </p:spPr>
        <p:txBody>
          <a:bodyPr/>
          <a:lstStyle/>
          <a:p>
            <a:r>
              <a:rPr lang="en-US"/>
              <a:t>Click to edit Master title style</a:t>
            </a:r>
          </a:p>
        </p:txBody>
      </p:sp>
      <p:sp>
        <p:nvSpPr>
          <p:cNvPr id="13" name="2 Subtitle">
            <a:extLst>
              <a:ext uri="{FF2B5EF4-FFF2-40B4-BE49-F238E27FC236}">
                <a16:creationId xmlns:a16="http://schemas.microsoft.com/office/drawing/2014/main" id="{018DFCC7-CC7B-4498-870F-D94259C879E8}"/>
              </a:ext>
            </a:extLst>
          </p:cNvPr>
          <p:cNvSpPr>
            <a:spLocks noGrp="1"/>
          </p:cNvSpPr>
          <p:nvPr>
            <p:ph type="subTitle" idx="1"/>
          </p:nvPr>
        </p:nvSpPr>
        <p:spPr>
          <a:xfrm>
            <a:off x="655637" y="786383"/>
            <a:ext cx="6735763"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3" name="Picture Placeholder 2">
            <a:extLst>
              <a:ext uri="{FF2B5EF4-FFF2-40B4-BE49-F238E27FC236}">
                <a16:creationId xmlns:a16="http://schemas.microsoft.com/office/drawing/2014/main" id="{4E3F5F61-3DC9-4619-8674-1A76166FE5D8}"/>
              </a:ext>
              <a:ext uri="{C183D7F6-B498-43B3-948B-1728B52AA6E4}">
                <adec:decorative xmlns:adec="http://schemas.microsoft.com/office/drawing/2017/decorative" val="1"/>
              </a:ext>
            </a:extLst>
          </p:cNvPr>
          <p:cNvSpPr>
            <a:spLocks noGrp="1"/>
          </p:cNvSpPr>
          <p:nvPr>
            <p:ph type="pic" sz="quarter" idx="11" hasCustomPrompt="1"/>
          </p:nvPr>
        </p:nvSpPr>
        <p:spPr>
          <a:xfrm>
            <a:off x="7620000" y="0"/>
            <a:ext cx="4572000" cy="6858000"/>
          </a:xfr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buNone/>
              <a:defRPr lang="en-US" sz="2000" dirty="0">
                <a:gradFill>
                  <a:gsLst>
                    <a:gs pos="0">
                      <a:srgbClr val="FFFFFF"/>
                    </a:gs>
                    <a:gs pos="100000">
                      <a:srgbClr val="FFFFFF"/>
                    </a:gs>
                  </a:gsLst>
                  <a:lin ang="5400000" scaled="0"/>
                </a:gradFill>
                <a:ea typeface="Segoe UI" pitchFamily="34" charset="0"/>
              </a:defRPr>
            </a:lvl1pPr>
          </a:lstStyle>
          <a:p>
            <a:pPr marL="0" lvl="0" defTabSz="932472" fontAlgn="base">
              <a:spcBef>
                <a:spcPct val="0"/>
              </a:spcBef>
              <a:spcAft>
                <a:spcPct val="0"/>
              </a:spcAft>
            </a:pPr>
            <a:r>
              <a:rPr lang="en-US"/>
              <a:t> </a:t>
            </a:r>
          </a:p>
        </p:txBody>
      </p:sp>
      <p:sp>
        <p:nvSpPr>
          <p:cNvPr id="7" name="Text Placeholder 2">
            <a:extLst>
              <a:ext uri="{FF2B5EF4-FFF2-40B4-BE49-F238E27FC236}">
                <a16:creationId xmlns:a16="http://schemas.microsoft.com/office/drawing/2014/main" id="{207B3CE6-2A88-4BBB-9280-FE68BA6077C2}"/>
              </a:ext>
            </a:extLst>
          </p:cNvPr>
          <p:cNvSpPr>
            <a:spLocks noGrp="1"/>
          </p:cNvSpPr>
          <p:nvPr>
            <p:ph type="body" sz="quarter" idx="23"/>
          </p:nvPr>
        </p:nvSpPr>
        <p:spPr>
          <a:xfrm>
            <a:off x="655638" y="1397001"/>
            <a:ext cx="6735761" cy="4851400"/>
          </a:xfrm>
        </p:spPr>
        <p:txBody>
          <a:bodyPr/>
          <a:lstStyle>
            <a:lvl1pPr marL="0" indent="0">
              <a:buNone/>
              <a:defRPr sz="2400">
                <a:latin typeface="Segoe UI Semibold" panose="020B0702040204020203" pitchFamily="34" charset="0"/>
                <a:cs typeface="Segoe UI Semibold" panose="020B0702040204020203" pitchFamily="34" charset="0"/>
              </a:defRPr>
            </a:lvl1pPr>
            <a:lvl2pPr marL="628650" indent="-342900">
              <a:defRPr sz="2000"/>
            </a:lvl2pPr>
            <a:lvl3pPr marL="0" indent="0">
              <a:buNone/>
              <a:defRPr sz="2400"/>
            </a:lvl3pPr>
            <a:lvl4pPr>
              <a:defRPr sz="1200"/>
            </a:lvl4pPr>
            <a:lvl5pPr>
              <a:defRPr sz="12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72066686"/>
      </p:ext>
    </p:extLst>
  </p:cSld>
  <p:clrMapOvr>
    <a:masterClrMapping/>
  </p:clrMapOvr>
  <p:hf sldNum="0" hdr="0" ftr="0" dt="0"/>
  <p:extLst>
    <p:ext uri="{DCECCB84-F9BA-43D5-87BE-67443E8EF086}">
      <p15:sldGuideLst xmlns:p15="http://schemas.microsoft.com/office/powerpoint/2012/main">
        <p15:guide id="36" orient="horz" pos="3936" userDrawn="1">
          <p15:clr>
            <a:srgbClr val="547EBF"/>
          </p15:clr>
        </p15:guide>
        <p15:guide id="37" pos="2376" userDrawn="1">
          <p15:clr>
            <a:srgbClr val="FFFFFF"/>
          </p15:clr>
        </p15:guide>
        <p15:guide id="38" orient="horz" pos="880" userDrawn="1">
          <p15:clr>
            <a:srgbClr val="547EBF"/>
          </p15:clr>
        </p15:guide>
        <p15:guide id="39" pos="4656" userDrawn="1">
          <p15:clr>
            <a:srgbClr val="547EBF"/>
          </p15:clr>
        </p15:guide>
        <p15:guide id="40" pos="7267" userDrawn="1">
          <p15:clr>
            <a:srgbClr val="547EBF"/>
          </p15:clr>
        </p15:guide>
        <p15:guide id="41" pos="2763" userDrawn="1">
          <p15:clr>
            <a:srgbClr val="547EBF"/>
          </p15:clr>
        </p15:guide>
        <p15:guide id="42" pos="413" userDrawn="1">
          <p15:clr>
            <a:srgbClr val="FFFFFF"/>
          </p15:clr>
        </p15:guide>
        <p15:guide id="43" pos="4800" userDrawn="1">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8A04219-0E5A-4E6E-A0ED-3A6EADE03470}"/>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Title 4">
            <a:extLst>
              <a:ext uri="{FF2B5EF4-FFF2-40B4-BE49-F238E27FC236}">
                <a16:creationId xmlns:a16="http://schemas.microsoft.com/office/drawing/2014/main" id="{E022844A-5550-4DFB-8572-F08DCD6402C8}"/>
              </a:ext>
            </a:extLst>
          </p:cNvPr>
          <p:cNvSpPr>
            <a:spLocks noGrp="1"/>
          </p:cNvSpPr>
          <p:nvPr>
            <p:ph type="title" hasCustomPrompt="1"/>
          </p:nvPr>
        </p:nvSpPr>
        <p:spPr>
          <a:xfrm>
            <a:off x="655637" y="630238"/>
            <a:ext cx="3116263" cy="5597525"/>
          </a:xfrm>
        </p:spPr>
        <p:txBody>
          <a:bodyPr anchor="ctr">
            <a:noAutofit/>
          </a:bodyPr>
          <a:lstStyle>
            <a:lvl1pPr>
              <a:defRPr>
                <a:solidFill>
                  <a:schemeClr val="bg1"/>
                </a:solidFill>
              </a:defRPr>
            </a:lvl1pPr>
          </a:lstStyle>
          <a:p>
            <a:r>
              <a:rPr lang="en-US"/>
              <a:t>Title</a:t>
            </a:r>
          </a:p>
        </p:txBody>
      </p:sp>
      <p:sp>
        <p:nvSpPr>
          <p:cNvPr id="5" name="2 Text Placeholder">
            <a:extLst>
              <a:ext uri="{FF2B5EF4-FFF2-40B4-BE49-F238E27FC236}">
                <a16:creationId xmlns:a16="http://schemas.microsoft.com/office/drawing/2014/main" id="{337D300A-68C2-40E9-B896-08EC79905ECF}"/>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196899194"/>
      </p:ext>
    </p:extLst>
  </p:cSld>
  <p:clrMapOvr>
    <a:masterClrMapping/>
  </p:clrMapOvr>
  <p:hf sldNum="0" hdr="0" ftr="0" dt="0"/>
  <p:extLst>
    <p:ext uri="{DCECCB84-F9BA-43D5-87BE-67443E8EF086}">
      <p15:sldGuideLst xmlns:p15="http://schemas.microsoft.com/office/powerpoint/2012/main">
        <p15:guide id="36" orient="horz" pos="3923">
          <p15:clr>
            <a:srgbClr val="547EBF"/>
          </p15:clr>
        </p15:guide>
        <p15:guide id="37" pos="2376">
          <p15:clr>
            <a:srgbClr val="FFFFFF"/>
          </p15:clr>
        </p15:guide>
        <p15:guide id="38" orient="horz" pos="397">
          <p15:clr>
            <a:srgbClr val="547EBF"/>
          </p15:clr>
        </p15:guide>
        <p15:guide id="39" pos="3155">
          <p15:clr>
            <a:srgbClr val="547EBF"/>
          </p15:clr>
        </p15:guide>
        <p15:guide id="40" pos="7267">
          <p15:clr>
            <a:srgbClr val="547EBF"/>
          </p15:clr>
        </p15:guide>
        <p15:guide id="41" pos="2763">
          <p15:clr>
            <a:srgbClr val="547EBF"/>
          </p15:clr>
        </p15:guide>
        <p15:guide id="42" pos="413">
          <p15:clr>
            <a:srgbClr val="FFFFFF"/>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655320" y="630936"/>
            <a:ext cx="3114650" cy="5596826"/>
          </a:xfrm>
        </p:spPr>
        <p:txBody>
          <a:bodyPr anchor="ctr">
            <a:noAutofit/>
          </a:bodyPr>
          <a:lstStyle>
            <a:lvl1pPr>
              <a:defRPr/>
            </a:lvl1pPr>
          </a:lstStyle>
          <a:p>
            <a:r>
              <a:rPr lang="en-US"/>
              <a:t>Title</a:t>
            </a:r>
          </a:p>
        </p:txBody>
      </p:sp>
      <p:cxnSp>
        <p:nvCxnSpPr>
          <p:cNvPr id="8" name="Straight Connector 4">
            <a:extLst>
              <a:ext uri="{FF2B5EF4-FFF2-40B4-BE49-F238E27FC236}">
                <a16:creationId xmlns:a16="http://schemas.microsoft.com/office/drawing/2014/main" id="{EA167103-4543-493E-9E7F-A1FD9EC58369}"/>
              </a:ext>
              <a:ext uri="{C183D7F6-B498-43B3-948B-1728B52AA6E4}">
                <adec:decorative xmlns:adec="http://schemas.microsoft.com/office/drawing/2017/decorative" val="1"/>
              </a:ext>
            </a:extLst>
          </p:cNvPr>
          <p:cNvCxnSpPr/>
          <p:nvPr userDrawn="1"/>
        </p:nvCxnSpPr>
        <p:spPr>
          <a:xfrm>
            <a:off x="4386072"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2 Text Placeholder">
            <a:extLst>
              <a:ext uri="{FF2B5EF4-FFF2-40B4-BE49-F238E27FC236}">
                <a16:creationId xmlns:a16="http://schemas.microsoft.com/office/drawing/2014/main" id="{50938A94-31C5-4EF3-9465-4BF0AD119595}"/>
              </a:ext>
            </a:extLst>
          </p:cNvPr>
          <p:cNvSpPr>
            <a:spLocks noGrp="1"/>
          </p:cNvSpPr>
          <p:nvPr>
            <p:ph type="body" sz="quarter" idx="10"/>
          </p:nvPr>
        </p:nvSpPr>
        <p:spPr>
          <a:xfrm>
            <a:off x="5008563" y="630238"/>
            <a:ext cx="6527800" cy="5597525"/>
          </a:xfrm>
          <a:prstGeom prst="rect">
            <a:avLst/>
          </a:prstGeom>
        </p:spPr>
        <p:txBody>
          <a:bodyPr anchor="ctr" anchorCtr="0">
            <a:noAutofit/>
          </a:bodyPr>
          <a:lstStyle>
            <a:lvl1pPr marL="457200" indent="-457200">
              <a:spcAft>
                <a:spcPts val="1200"/>
              </a:spcAft>
              <a:buFont typeface="Arial" panose="020B0604020202020204" pitchFamily="34" charset="0"/>
              <a:buChar char="•"/>
              <a:defRPr sz="2400"/>
            </a:lvl1pPr>
            <a:lvl2pPr marL="0" indent="0">
              <a:buNone/>
              <a:defRPr sz="24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12049326"/>
      </p:ext>
    </p:extLst>
  </p:cSld>
  <p:clrMapOvr>
    <a:masterClrMapping/>
  </p:clrMapOvr>
  <p:hf sldNum="0" hdr="0" ftr="0" dt="0"/>
  <p:extLst>
    <p:ext uri="{DCECCB84-F9BA-43D5-87BE-67443E8EF086}">
      <p15:sldGuideLst xmlns:p15="http://schemas.microsoft.com/office/powerpoint/2012/main">
        <p15:guide id="37" orient="horz" pos="397" userDrawn="1">
          <p15:clr>
            <a:srgbClr val="547EBF"/>
          </p15:clr>
        </p15:guide>
        <p15:guide id="38" orient="horz" pos="3923" userDrawn="1">
          <p15:clr>
            <a:srgbClr val="547EBF"/>
          </p15:clr>
        </p15:guide>
        <p15:guide id="39" pos="2763" userDrawn="1">
          <p15:clr>
            <a:srgbClr val="547EBF"/>
          </p15:clr>
        </p15:guide>
        <p15:guide id="40" pos="413" userDrawn="1">
          <p15:clr>
            <a:srgbClr val="547EBF"/>
          </p15:clr>
        </p15:guide>
        <p15:guide id="41" pos="2371" userDrawn="1">
          <p15:clr>
            <a:srgbClr val="547EBF"/>
          </p15:clr>
        </p15:guide>
        <p15:guide id="42" pos="3155" userDrawn="1">
          <p15:clr>
            <a:srgbClr val="547EBF"/>
          </p15:clr>
        </p15:guide>
        <p15:guide id="43" pos="7267" userDrawn="1">
          <p15:clr>
            <a:srgbClr val="547EBF"/>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Developer Code Layout Subtitle">
    <p:spTree>
      <p:nvGrpSpPr>
        <p:cNvPr id="1" name=""/>
        <p:cNvGrpSpPr/>
        <p:nvPr/>
      </p:nvGrpSpPr>
      <p:grpSpPr>
        <a:xfrm>
          <a:off x="0" y="0"/>
          <a:ext cx="0" cy="0"/>
          <a:chOff x="0" y="0"/>
          <a:chExt cx="0" cy="0"/>
        </a:xfrm>
      </p:grpSpPr>
      <p:sp>
        <p:nvSpPr>
          <p:cNvPr id="3" name="1 Title">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4" name="2 Subtitle">
            <a:extLst>
              <a:ext uri="{FF2B5EF4-FFF2-40B4-BE49-F238E27FC236}">
                <a16:creationId xmlns:a16="http://schemas.microsoft.com/office/drawing/2014/main" id="{AFD71FCD-EC3F-4E9B-8603-2A97CCD0C8EE}"/>
              </a:ext>
            </a:extLst>
          </p:cNvPr>
          <p:cNvSpPr>
            <a:spLocks noGrp="1"/>
          </p:cNvSpPr>
          <p:nvPr>
            <p:ph type="subTitle" idx="1"/>
          </p:nvPr>
        </p:nvSpPr>
        <p:spPr>
          <a:xfrm>
            <a:off x="655638"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5" name="2 Text Placeholder"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55638" y="1436688"/>
            <a:ext cx="10880726" cy="4791075"/>
          </a:xfrm>
          <a:prstGeom prst="rect">
            <a:avLst/>
          </a:prstGeom>
        </p:spPr>
        <p:txBody>
          <a:bodyPr/>
          <a:lstStyle>
            <a:lvl1pPr marL="0"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vl6pPr marL="1051560" indent="0">
              <a:spcBef>
                <a:spcPts val="330"/>
              </a:spcBef>
              <a:buFontTx/>
              <a:buNone/>
              <a:defRPr sz="1800" baseline="0">
                <a:solidFill>
                  <a:schemeClr val="tx1"/>
                </a:solidFill>
                <a:latin typeface="Comic Sans MS" panose="030F0702030302020204" pitchFamily="66" charset="0"/>
              </a:defRPr>
            </a:lvl6pPr>
            <a:lvl7pPr marL="1051560" indent="0">
              <a:spcBef>
                <a:spcPts val="330"/>
              </a:spcBef>
              <a:buFontTx/>
              <a:buNone/>
              <a:defRPr sz="1800" baseline="0">
                <a:solidFill>
                  <a:schemeClr val="tx1"/>
                </a:solidFill>
                <a:latin typeface="Comic Sans MS" panose="030F0702030302020204" pitchFamily="66" charset="0"/>
              </a:defRPr>
            </a:lvl7pPr>
            <a:lvl8pPr marL="1051560" indent="0">
              <a:spcBef>
                <a:spcPts val="330"/>
              </a:spcBef>
              <a:buFontTx/>
              <a:buNone/>
              <a:defRPr sz="1800" baseline="0">
                <a:solidFill>
                  <a:schemeClr val="tx1"/>
                </a:solidFill>
                <a:latin typeface="Comic Sans MS" panose="030F0702030302020204" pitchFamily="66" charset="0"/>
              </a:defRPr>
            </a:lvl8pPr>
            <a:lvl9pPr marL="1051560" indent="0">
              <a:spcBef>
                <a:spcPts val="330"/>
              </a:spcBef>
              <a:buFontTx/>
              <a:buNone/>
              <a:defRPr sz="1800" baseline="0">
                <a:solidFill>
                  <a:schemeClr val="tx1"/>
                </a:solidFill>
                <a:latin typeface="Comic Sans MS" panose="030F0702030302020204" pitchFamily="66" charset="0"/>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276970"/>
      </p:ext>
    </p:extLst>
  </p:cSld>
  <p:clrMapOvr>
    <a:masterClrMapping/>
  </p:clrMapOvr>
  <p:hf sldNum="0" hdr="0" ftr="0" dt="0"/>
  <p:extLst>
    <p:ext uri="{DCECCB84-F9BA-43D5-87BE-67443E8EF086}">
      <p15:sldGuideLst xmlns:p15="http://schemas.microsoft.com/office/powerpoint/2012/main">
        <p15:guide id="8" pos="413">
          <p15:clr>
            <a:srgbClr val="547EBF"/>
          </p15:clr>
        </p15:guide>
        <p15:guide id="9" orient="horz" pos="495">
          <p15:clr>
            <a:srgbClr val="547EBF"/>
          </p15:clr>
        </p15:guide>
        <p15:guide id="10" pos="7267">
          <p15:clr>
            <a:srgbClr val="547EBF"/>
          </p15:clr>
        </p15:guide>
        <p15:guide id="11" orient="horz" pos="202">
          <p15:clr>
            <a:srgbClr val="547EBF"/>
          </p15:clr>
        </p15:guide>
        <p15:guide id="12" orient="horz" pos="789">
          <p15:clr>
            <a:srgbClr val="547EBF"/>
          </p15:clr>
        </p15:guide>
        <p15:guide id="13" orient="horz" pos="912">
          <p15:clr>
            <a:srgbClr val="547EBF"/>
          </p15:clr>
        </p15:guide>
        <p15:guide id="14" orient="horz" pos="3923">
          <p15:clr>
            <a:srgbClr val="547EBF"/>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720343"/>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4098496"/>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461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07777"/>
          </a:xfrm>
          <a:noFill/>
        </p:spPr>
        <p:txBody>
          <a:bodyPr wrap="square" lIns="91440" tIns="45720" rIns="91440" bIns="45720" rtlCol="0">
            <a:spAutoFit/>
          </a:bodyPr>
          <a:lstStyle>
            <a:lvl1pPr marL="0" indent="0">
              <a:buNone/>
              <a:defRPr lang="en-US" sz="1400" b="1" dirty="0" smtClean="0">
                <a:solidFill>
                  <a:schemeClr val="tx2"/>
                </a:solidFill>
                <a:latin typeface="Arial" panose="020B0604020202020204" pitchFamily="34" charset="0"/>
                <a:ea typeface="Arial" panose="020B0604020202020204" pitchFamily="34" charset="0"/>
                <a:cs typeface="Arial" panose="020B0604020202020204" pitchFamily="34" charset="0"/>
              </a:defRPr>
            </a:lvl1pPr>
          </a:lstStyle>
          <a:p>
            <a:pPr marL="0" lvl="0" defTabSz="914225"/>
            <a:r>
              <a:rPr lang="en-US"/>
              <a:t>Edit Master text styles</a:t>
            </a:r>
          </a:p>
        </p:txBody>
      </p:sp>
    </p:spTree>
    <p:extLst>
      <p:ext uri="{BB962C8B-B14F-4D97-AF65-F5344CB8AC3E}">
        <p14:creationId xmlns:p14="http://schemas.microsoft.com/office/powerpoint/2010/main" val="268516059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9"/>
            <a:ext cx="11474238" cy="1709058"/>
          </a:xfrm>
        </p:spPr>
        <p:txBody>
          <a:bodyPr>
            <a:spAutoFit/>
          </a:bodyPr>
          <a:lstStyle>
            <a:lvl1pPr marL="0" indent="0">
              <a:spcBef>
                <a:spcPts val="588"/>
              </a:spcBef>
              <a:buNone/>
              <a:defRPr sz="2745" spc="-29" baseline="0">
                <a:solidFill>
                  <a:srgbClr val="0072C6"/>
                </a:solidFill>
                <a:latin typeface="+mj-lt"/>
              </a:defRPr>
            </a:lvl1pPr>
            <a:lvl2pPr marL="224054" indent="-224054">
              <a:spcBef>
                <a:spcPts val="588"/>
              </a:spcBef>
              <a:buFont typeface="Arial" charset="0"/>
              <a:buChar char="•"/>
              <a:defRPr sz="1961"/>
            </a:lvl2pPr>
            <a:lvl3pPr marL="448107" indent="-224054">
              <a:spcBef>
                <a:spcPts val="588"/>
              </a:spcBef>
              <a:buFont typeface="Arial" charset="0"/>
              <a:buChar char="•"/>
              <a:defRPr/>
            </a:lvl3pPr>
            <a:lvl4pPr marL="672161" indent="-224054">
              <a:spcBef>
                <a:spcPts val="588"/>
              </a:spcBef>
              <a:buFont typeface="Arial" charset="0"/>
              <a:buChar char="•"/>
              <a:defRPr/>
            </a:lvl4pPr>
            <a:lvl5pPr marL="896214" indent="-224054">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267295"/>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2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D83B01"/>
                </a:solidFill>
              </a:defRPr>
            </a:lvl1pPr>
          </a:lstStyle>
          <a:p>
            <a:r>
              <a:rPr lang="en-US"/>
              <a:t>Click to edit Master title style</a:t>
            </a:r>
          </a:p>
        </p:txBody>
      </p:sp>
      <p:sp>
        <p:nvSpPr>
          <p:cNvPr id="6" name="Text Placeholder 5"/>
          <p:cNvSpPr>
            <a:spLocks noGrp="1"/>
          </p:cNvSpPr>
          <p:nvPr>
            <p:ph type="body" sz="quarter" idx="10"/>
          </p:nvPr>
        </p:nvSpPr>
        <p:spPr>
          <a:xfrm>
            <a:off x="269241" y="1189178"/>
            <a:ext cx="11653523" cy="4730913"/>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0853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12648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780914" y="1482272"/>
            <a:ext cx="5411087" cy="5375728"/>
          </a:xfrm>
          <a:prstGeom prst="rect">
            <a:avLst/>
          </a:prstGeom>
        </p:spPr>
      </p:pic>
    </p:spTree>
    <p:extLst>
      <p:ext uri="{BB962C8B-B14F-4D97-AF65-F5344CB8AC3E}">
        <p14:creationId xmlns:p14="http://schemas.microsoft.com/office/powerpoint/2010/main" val="2532046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9329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24559233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24488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1757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11049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2838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67084118"/>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883790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1213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6446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52616797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7849886"/>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5630104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940798836"/>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04124468"/>
      </p:ext>
    </p:extLst>
  </p:cSld>
  <p:clrMapOvr>
    <a:masterClrMapping/>
  </p:clrMapOvr>
  <p:transition>
    <p:fade/>
  </p:transition>
  <p:extLst>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46908483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18473647"/>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362261265"/>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168310246"/>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623288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83759339"/>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14102793"/>
      </p:ext>
    </p:extLst>
  </p:cSld>
  <p:clrMapOvr>
    <a:masterClrMapping/>
  </p:clrMapOvr>
  <p:transition>
    <p:fade/>
  </p:transition>
  <p:extLst>
    <p:ext uri="{DCECCB84-F9BA-43D5-87BE-67443E8EF086}">
      <p15:sldGuideLst xmlns:p15="http://schemas.microsoft.com/office/powerpoint/2012/main"/>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8015409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7208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79035869"/>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64599823"/>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032631646"/>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292524832"/>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88816549"/>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614466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576340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621296800"/>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265900"/>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09599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802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6336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1025246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85101"/>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026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579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4889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719360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7812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1894127074"/>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4830596"/>
      </p:ext>
    </p:extLst>
  </p:cSld>
  <p:clrMapOvr>
    <a:masterClrMapping/>
  </p:clrMapOvr>
  <p:transition>
    <p:fade/>
  </p:transition>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4186725863"/>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40733693"/>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10/24/2022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329932518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0856773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96871"/>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78500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858070"/>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67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5966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5877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5149168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3614062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9645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36367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5482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866233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36796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21313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4067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15570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1949579"/>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764749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536805959"/>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8508452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82693996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679835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504213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27409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966539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40567261"/>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080507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968073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127331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940429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41312126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773506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03482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87430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6015514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992532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8030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7686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967959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1165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0680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898349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71611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753862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71620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24266069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029786943"/>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73869755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10/24/2022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16788709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4501059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60045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52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0575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08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128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957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9540111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1726489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2869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604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110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51194"/>
          </a:xfrm>
        </p:spPr>
        <p:txBody>
          <a:bodyPr/>
          <a:lstStyle>
            <a:lvl1pPr>
              <a:defRPr sz="2400">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8680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224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5509610" cy="1489639"/>
          </a:xfrm>
        </p:spPr>
        <p:txBody>
          <a:bodyPr wrap="square">
            <a:spAutoFit/>
          </a:bodyPr>
          <a:lstStyle>
            <a:lvl1pPr marL="0" indent="0">
              <a:spcBef>
                <a:spcPts val="1200"/>
              </a:spcBef>
              <a:buNone/>
              <a:defRPr sz="2000">
                <a:latin typeface="+mn-lt"/>
              </a:defRPr>
            </a:lvl1pPr>
            <a:lvl2pPr marL="228600" indent="0">
              <a:buNone/>
              <a:defRPr sz="1800"/>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3630693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lit,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0362"/>
            <a:ext cx="4089123"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85F643DC-A566-43B4-99A5-6BAFDC4C8F14}"/>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217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8988"/>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501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847780"/>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3">
            <a:extLst>
              <a:ext uri="{FF2B5EF4-FFF2-40B4-BE49-F238E27FC236}">
                <a16:creationId xmlns:a16="http://schemas.microsoft.com/office/drawing/2014/main" id="{8CBEECB1-EBA9-4815-B437-5EFC35C522D3}"/>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40147270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subtitle,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4158136"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cxnSp>
        <p:nvCxnSpPr>
          <p:cNvPr id="9" name="Straight Connector 8">
            <a:extLst>
              <a:ext uri="{FF2B5EF4-FFF2-40B4-BE49-F238E27FC236}">
                <a16:creationId xmlns:a16="http://schemas.microsoft.com/office/drawing/2014/main" id="{9A93D497-ABAF-40C3-AF7A-FF1ABD662D8B}"/>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89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6924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58553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1540094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32021414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7693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9D073AD8-7E26-44F1-BD83-337956D6A760}"/>
              </a:ext>
            </a:extLst>
          </p:cNvPr>
          <p:cNvSpPr>
            <a:spLocks noGrp="1"/>
          </p:cNvSpPr>
          <p:nvPr>
            <p:ph type="body" sz="quarter" idx="10"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8138756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50" Type="http://schemas.openxmlformats.org/officeDocument/2006/relationships/slideLayout" Target="../slideLayouts/slideLayout83.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3" Type="http://schemas.openxmlformats.org/officeDocument/2006/relationships/image" Target="../media/image13.png"/><Relationship Id="rId5" Type="http://schemas.openxmlformats.org/officeDocument/2006/relationships/slideLayout" Target="../slideLayouts/slideLayout3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image" Target="../media/image12.emf"/><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8" Type="http://schemas.openxmlformats.org/officeDocument/2006/relationships/slideLayout" Target="../slideLayouts/slideLayout41.xml"/><Relationship Id="rId51" Type="http://schemas.openxmlformats.org/officeDocument/2006/relationships/theme" Target="../theme/theme2.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theme" Target="../theme/theme3.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8"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image" Target="../media/image25.emf"/><Relationship Id="rId5" Type="http://schemas.openxmlformats.org/officeDocument/2006/relationships/slideLayout" Target="../slideLayouts/slideLayout121.xml"/><Relationship Id="rId10" Type="http://schemas.openxmlformats.org/officeDocument/2006/relationships/theme" Target="../theme/theme4.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51.xml"/><Relationship Id="rId21" Type="http://schemas.openxmlformats.org/officeDocument/2006/relationships/slideLayout" Target="../slideLayouts/slideLayout146.xml"/><Relationship Id="rId42" Type="http://schemas.openxmlformats.org/officeDocument/2006/relationships/slideLayout" Target="../slideLayouts/slideLayout167.xml"/><Relationship Id="rId47" Type="http://schemas.openxmlformats.org/officeDocument/2006/relationships/slideLayout" Target="../slideLayouts/slideLayout172.xml"/><Relationship Id="rId63" Type="http://schemas.openxmlformats.org/officeDocument/2006/relationships/slideLayout" Target="../slideLayouts/slideLayout188.xml"/><Relationship Id="rId68" Type="http://schemas.openxmlformats.org/officeDocument/2006/relationships/slideLayout" Target="../slideLayouts/slideLayout193.xml"/><Relationship Id="rId16" Type="http://schemas.openxmlformats.org/officeDocument/2006/relationships/slideLayout" Target="../slideLayouts/slideLayout141.xml"/><Relationship Id="rId11" Type="http://schemas.openxmlformats.org/officeDocument/2006/relationships/slideLayout" Target="../slideLayouts/slideLayout136.xml"/><Relationship Id="rId32" Type="http://schemas.openxmlformats.org/officeDocument/2006/relationships/slideLayout" Target="../slideLayouts/slideLayout157.xml"/><Relationship Id="rId37" Type="http://schemas.openxmlformats.org/officeDocument/2006/relationships/slideLayout" Target="../slideLayouts/slideLayout162.xml"/><Relationship Id="rId53" Type="http://schemas.openxmlformats.org/officeDocument/2006/relationships/slideLayout" Target="../slideLayouts/slideLayout178.xml"/><Relationship Id="rId58" Type="http://schemas.openxmlformats.org/officeDocument/2006/relationships/slideLayout" Target="../slideLayouts/slideLayout183.xml"/><Relationship Id="rId74" Type="http://schemas.openxmlformats.org/officeDocument/2006/relationships/slideLayout" Target="../slideLayouts/slideLayout199.xml"/><Relationship Id="rId79" Type="http://schemas.openxmlformats.org/officeDocument/2006/relationships/slideLayout" Target="../slideLayouts/slideLayout204.xml"/><Relationship Id="rId5" Type="http://schemas.openxmlformats.org/officeDocument/2006/relationships/slideLayout" Target="../slideLayouts/slideLayout130.xml"/><Relationship Id="rId61" Type="http://schemas.openxmlformats.org/officeDocument/2006/relationships/slideLayout" Target="../slideLayouts/slideLayout186.xml"/><Relationship Id="rId82" Type="http://schemas.openxmlformats.org/officeDocument/2006/relationships/image" Target="../media/image25.emf"/><Relationship Id="rId19" Type="http://schemas.openxmlformats.org/officeDocument/2006/relationships/slideLayout" Target="../slideLayouts/slideLayout144.xml"/><Relationship Id="rId14" Type="http://schemas.openxmlformats.org/officeDocument/2006/relationships/slideLayout" Target="../slideLayouts/slideLayout139.xml"/><Relationship Id="rId22" Type="http://schemas.openxmlformats.org/officeDocument/2006/relationships/slideLayout" Target="../slideLayouts/slideLayout147.xml"/><Relationship Id="rId27" Type="http://schemas.openxmlformats.org/officeDocument/2006/relationships/slideLayout" Target="../slideLayouts/slideLayout152.xml"/><Relationship Id="rId30" Type="http://schemas.openxmlformats.org/officeDocument/2006/relationships/slideLayout" Target="../slideLayouts/slideLayout155.xml"/><Relationship Id="rId35" Type="http://schemas.openxmlformats.org/officeDocument/2006/relationships/slideLayout" Target="../slideLayouts/slideLayout160.xml"/><Relationship Id="rId43" Type="http://schemas.openxmlformats.org/officeDocument/2006/relationships/slideLayout" Target="../slideLayouts/slideLayout168.xml"/><Relationship Id="rId48" Type="http://schemas.openxmlformats.org/officeDocument/2006/relationships/slideLayout" Target="../slideLayouts/slideLayout173.xml"/><Relationship Id="rId56" Type="http://schemas.openxmlformats.org/officeDocument/2006/relationships/slideLayout" Target="../slideLayouts/slideLayout181.xml"/><Relationship Id="rId64" Type="http://schemas.openxmlformats.org/officeDocument/2006/relationships/slideLayout" Target="../slideLayouts/slideLayout189.xml"/><Relationship Id="rId69" Type="http://schemas.openxmlformats.org/officeDocument/2006/relationships/slideLayout" Target="../slideLayouts/slideLayout194.xml"/><Relationship Id="rId77" Type="http://schemas.openxmlformats.org/officeDocument/2006/relationships/slideLayout" Target="../slideLayouts/slideLayout202.xml"/><Relationship Id="rId8" Type="http://schemas.openxmlformats.org/officeDocument/2006/relationships/slideLayout" Target="../slideLayouts/slideLayout133.xml"/><Relationship Id="rId51" Type="http://schemas.openxmlformats.org/officeDocument/2006/relationships/slideLayout" Target="../slideLayouts/slideLayout176.xml"/><Relationship Id="rId72" Type="http://schemas.openxmlformats.org/officeDocument/2006/relationships/slideLayout" Target="../slideLayouts/slideLayout197.xml"/><Relationship Id="rId80" Type="http://schemas.openxmlformats.org/officeDocument/2006/relationships/slideLayout" Target="../slideLayouts/slideLayout205.xml"/><Relationship Id="rId3" Type="http://schemas.openxmlformats.org/officeDocument/2006/relationships/slideLayout" Target="../slideLayouts/slideLayout128.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5" Type="http://schemas.openxmlformats.org/officeDocument/2006/relationships/slideLayout" Target="../slideLayouts/slideLayout150.xml"/><Relationship Id="rId33" Type="http://schemas.openxmlformats.org/officeDocument/2006/relationships/slideLayout" Target="../slideLayouts/slideLayout158.xml"/><Relationship Id="rId38" Type="http://schemas.openxmlformats.org/officeDocument/2006/relationships/slideLayout" Target="../slideLayouts/slideLayout163.xml"/><Relationship Id="rId46" Type="http://schemas.openxmlformats.org/officeDocument/2006/relationships/slideLayout" Target="../slideLayouts/slideLayout171.xml"/><Relationship Id="rId59" Type="http://schemas.openxmlformats.org/officeDocument/2006/relationships/slideLayout" Target="../slideLayouts/slideLayout184.xml"/><Relationship Id="rId67" Type="http://schemas.openxmlformats.org/officeDocument/2006/relationships/slideLayout" Target="../slideLayouts/slideLayout192.xml"/><Relationship Id="rId20" Type="http://schemas.openxmlformats.org/officeDocument/2006/relationships/slideLayout" Target="../slideLayouts/slideLayout145.xml"/><Relationship Id="rId41" Type="http://schemas.openxmlformats.org/officeDocument/2006/relationships/slideLayout" Target="../slideLayouts/slideLayout166.xml"/><Relationship Id="rId54" Type="http://schemas.openxmlformats.org/officeDocument/2006/relationships/slideLayout" Target="../slideLayouts/slideLayout179.xml"/><Relationship Id="rId62" Type="http://schemas.openxmlformats.org/officeDocument/2006/relationships/slideLayout" Target="../slideLayouts/slideLayout187.xml"/><Relationship Id="rId70" Type="http://schemas.openxmlformats.org/officeDocument/2006/relationships/slideLayout" Target="../slideLayouts/slideLayout195.xml"/><Relationship Id="rId75" Type="http://schemas.openxmlformats.org/officeDocument/2006/relationships/slideLayout" Target="../slideLayouts/slideLayout200.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5" Type="http://schemas.openxmlformats.org/officeDocument/2006/relationships/slideLayout" Target="../slideLayouts/slideLayout140.xml"/><Relationship Id="rId23" Type="http://schemas.openxmlformats.org/officeDocument/2006/relationships/slideLayout" Target="../slideLayouts/slideLayout148.xml"/><Relationship Id="rId28" Type="http://schemas.openxmlformats.org/officeDocument/2006/relationships/slideLayout" Target="../slideLayouts/slideLayout153.xml"/><Relationship Id="rId36" Type="http://schemas.openxmlformats.org/officeDocument/2006/relationships/slideLayout" Target="../slideLayouts/slideLayout161.xml"/><Relationship Id="rId49" Type="http://schemas.openxmlformats.org/officeDocument/2006/relationships/slideLayout" Target="../slideLayouts/slideLayout174.xml"/><Relationship Id="rId57" Type="http://schemas.openxmlformats.org/officeDocument/2006/relationships/slideLayout" Target="../slideLayouts/slideLayout182.xml"/><Relationship Id="rId10" Type="http://schemas.openxmlformats.org/officeDocument/2006/relationships/slideLayout" Target="../slideLayouts/slideLayout135.xml"/><Relationship Id="rId31" Type="http://schemas.openxmlformats.org/officeDocument/2006/relationships/slideLayout" Target="../slideLayouts/slideLayout156.xml"/><Relationship Id="rId44" Type="http://schemas.openxmlformats.org/officeDocument/2006/relationships/slideLayout" Target="../slideLayouts/slideLayout169.xml"/><Relationship Id="rId52" Type="http://schemas.openxmlformats.org/officeDocument/2006/relationships/slideLayout" Target="../slideLayouts/slideLayout177.xml"/><Relationship Id="rId60" Type="http://schemas.openxmlformats.org/officeDocument/2006/relationships/slideLayout" Target="../slideLayouts/slideLayout185.xml"/><Relationship Id="rId65" Type="http://schemas.openxmlformats.org/officeDocument/2006/relationships/slideLayout" Target="../slideLayouts/slideLayout190.xml"/><Relationship Id="rId73" Type="http://schemas.openxmlformats.org/officeDocument/2006/relationships/slideLayout" Target="../slideLayouts/slideLayout198.xml"/><Relationship Id="rId78" Type="http://schemas.openxmlformats.org/officeDocument/2006/relationships/slideLayout" Target="../slideLayouts/slideLayout203.xml"/><Relationship Id="rId81" Type="http://schemas.openxmlformats.org/officeDocument/2006/relationships/theme" Target="../theme/theme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3" Type="http://schemas.openxmlformats.org/officeDocument/2006/relationships/slideLayout" Target="../slideLayouts/slideLayout138.xml"/><Relationship Id="rId18" Type="http://schemas.openxmlformats.org/officeDocument/2006/relationships/slideLayout" Target="../slideLayouts/slideLayout143.xml"/><Relationship Id="rId39" Type="http://schemas.openxmlformats.org/officeDocument/2006/relationships/slideLayout" Target="../slideLayouts/slideLayout164.xml"/><Relationship Id="rId34" Type="http://schemas.openxmlformats.org/officeDocument/2006/relationships/slideLayout" Target="../slideLayouts/slideLayout159.xml"/><Relationship Id="rId50" Type="http://schemas.openxmlformats.org/officeDocument/2006/relationships/slideLayout" Target="../slideLayouts/slideLayout175.xml"/><Relationship Id="rId55" Type="http://schemas.openxmlformats.org/officeDocument/2006/relationships/slideLayout" Target="../slideLayouts/slideLayout180.xml"/><Relationship Id="rId76" Type="http://schemas.openxmlformats.org/officeDocument/2006/relationships/slideLayout" Target="../slideLayouts/slideLayout201.xml"/><Relationship Id="rId7" Type="http://schemas.openxmlformats.org/officeDocument/2006/relationships/slideLayout" Target="../slideLayouts/slideLayout132.xml"/><Relationship Id="rId71" Type="http://schemas.openxmlformats.org/officeDocument/2006/relationships/slideLayout" Target="../slideLayouts/slideLayout196.xml"/><Relationship Id="rId2" Type="http://schemas.openxmlformats.org/officeDocument/2006/relationships/slideLayout" Target="../slideLayouts/slideLayout127.xml"/><Relationship Id="rId29" Type="http://schemas.openxmlformats.org/officeDocument/2006/relationships/slideLayout" Target="../slideLayouts/slideLayout154.xml"/><Relationship Id="rId24" Type="http://schemas.openxmlformats.org/officeDocument/2006/relationships/slideLayout" Target="../slideLayouts/slideLayout149.xml"/><Relationship Id="rId40" Type="http://schemas.openxmlformats.org/officeDocument/2006/relationships/slideLayout" Target="../slideLayouts/slideLayout165.xml"/><Relationship Id="rId45" Type="http://schemas.openxmlformats.org/officeDocument/2006/relationships/slideLayout" Target="../slideLayouts/slideLayout170.xml"/><Relationship Id="rId66" Type="http://schemas.openxmlformats.org/officeDocument/2006/relationships/slideLayout" Target="../slideLayouts/slideLayout19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31.xml"/><Relationship Id="rId21" Type="http://schemas.openxmlformats.org/officeDocument/2006/relationships/slideLayout" Target="../slideLayouts/slideLayout226.xml"/><Relationship Id="rId42" Type="http://schemas.openxmlformats.org/officeDocument/2006/relationships/slideLayout" Target="../slideLayouts/slideLayout247.xml"/><Relationship Id="rId47" Type="http://schemas.openxmlformats.org/officeDocument/2006/relationships/slideLayout" Target="../slideLayouts/slideLayout252.xml"/><Relationship Id="rId63" Type="http://schemas.openxmlformats.org/officeDocument/2006/relationships/slideLayout" Target="../slideLayouts/slideLayout268.xml"/><Relationship Id="rId68" Type="http://schemas.openxmlformats.org/officeDocument/2006/relationships/slideLayout" Target="../slideLayouts/slideLayout273.xml"/><Relationship Id="rId16" Type="http://schemas.openxmlformats.org/officeDocument/2006/relationships/slideLayout" Target="../slideLayouts/slideLayout22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32" Type="http://schemas.openxmlformats.org/officeDocument/2006/relationships/slideLayout" Target="../slideLayouts/slideLayout237.xml"/><Relationship Id="rId37" Type="http://schemas.openxmlformats.org/officeDocument/2006/relationships/slideLayout" Target="../slideLayouts/slideLayout242.xml"/><Relationship Id="rId40" Type="http://schemas.openxmlformats.org/officeDocument/2006/relationships/slideLayout" Target="../slideLayouts/slideLayout245.xml"/><Relationship Id="rId45" Type="http://schemas.openxmlformats.org/officeDocument/2006/relationships/slideLayout" Target="../slideLayouts/slideLayout250.xml"/><Relationship Id="rId53" Type="http://schemas.openxmlformats.org/officeDocument/2006/relationships/slideLayout" Target="../slideLayouts/slideLayout258.xml"/><Relationship Id="rId58" Type="http://schemas.openxmlformats.org/officeDocument/2006/relationships/slideLayout" Target="../slideLayouts/slideLayout263.xml"/><Relationship Id="rId66" Type="http://schemas.openxmlformats.org/officeDocument/2006/relationships/slideLayout" Target="../slideLayouts/slideLayout271.xml"/><Relationship Id="rId74" Type="http://schemas.openxmlformats.org/officeDocument/2006/relationships/slideLayout" Target="../slideLayouts/slideLayout279.xml"/><Relationship Id="rId79" Type="http://schemas.openxmlformats.org/officeDocument/2006/relationships/tags" Target="../tags/tag3.xml"/><Relationship Id="rId5" Type="http://schemas.openxmlformats.org/officeDocument/2006/relationships/slideLayout" Target="../slideLayouts/slideLayout210.xml"/><Relationship Id="rId61" Type="http://schemas.openxmlformats.org/officeDocument/2006/relationships/slideLayout" Target="../slideLayouts/slideLayout266.xml"/><Relationship Id="rId19" Type="http://schemas.openxmlformats.org/officeDocument/2006/relationships/slideLayout" Target="../slideLayouts/slideLayout22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slideLayout" Target="../slideLayouts/slideLayout235.xml"/><Relationship Id="rId35" Type="http://schemas.openxmlformats.org/officeDocument/2006/relationships/slideLayout" Target="../slideLayouts/slideLayout240.xml"/><Relationship Id="rId43" Type="http://schemas.openxmlformats.org/officeDocument/2006/relationships/slideLayout" Target="../slideLayouts/slideLayout248.xml"/><Relationship Id="rId48" Type="http://schemas.openxmlformats.org/officeDocument/2006/relationships/slideLayout" Target="../slideLayouts/slideLayout253.xml"/><Relationship Id="rId56" Type="http://schemas.openxmlformats.org/officeDocument/2006/relationships/slideLayout" Target="../slideLayouts/slideLayout261.xml"/><Relationship Id="rId64" Type="http://schemas.openxmlformats.org/officeDocument/2006/relationships/slideLayout" Target="../slideLayouts/slideLayout269.xml"/><Relationship Id="rId69" Type="http://schemas.openxmlformats.org/officeDocument/2006/relationships/slideLayout" Target="../slideLayouts/slideLayout274.xml"/><Relationship Id="rId77" Type="http://schemas.openxmlformats.org/officeDocument/2006/relationships/tags" Target="../tags/tag1.xml"/><Relationship Id="rId8" Type="http://schemas.openxmlformats.org/officeDocument/2006/relationships/slideLayout" Target="../slideLayouts/slideLayout213.xml"/><Relationship Id="rId51" Type="http://schemas.openxmlformats.org/officeDocument/2006/relationships/slideLayout" Target="../slideLayouts/slideLayout256.xml"/><Relationship Id="rId72" Type="http://schemas.openxmlformats.org/officeDocument/2006/relationships/slideLayout" Target="../slideLayouts/slideLayout277.xml"/><Relationship Id="rId80" Type="http://schemas.openxmlformats.org/officeDocument/2006/relationships/image" Target="../media/image25.emf"/><Relationship Id="rId3" Type="http://schemas.openxmlformats.org/officeDocument/2006/relationships/slideLayout" Target="../slideLayouts/slideLayout208.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33" Type="http://schemas.openxmlformats.org/officeDocument/2006/relationships/slideLayout" Target="../slideLayouts/slideLayout238.xml"/><Relationship Id="rId38" Type="http://schemas.openxmlformats.org/officeDocument/2006/relationships/slideLayout" Target="../slideLayouts/slideLayout243.xml"/><Relationship Id="rId46" Type="http://schemas.openxmlformats.org/officeDocument/2006/relationships/slideLayout" Target="../slideLayouts/slideLayout251.xml"/><Relationship Id="rId59" Type="http://schemas.openxmlformats.org/officeDocument/2006/relationships/slideLayout" Target="../slideLayouts/slideLayout264.xml"/><Relationship Id="rId67" Type="http://schemas.openxmlformats.org/officeDocument/2006/relationships/slideLayout" Target="../slideLayouts/slideLayout272.xml"/><Relationship Id="rId20" Type="http://schemas.openxmlformats.org/officeDocument/2006/relationships/slideLayout" Target="../slideLayouts/slideLayout225.xml"/><Relationship Id="rId41" Type="http://schemas.openxmlformats.org/officeDocument/2006/relationships/slideLayout" Target="../slideLayouts/slideLayout246.xml"/><Relationship Id="rId54" Type="http://schemas.openxmlformats.org/officeDocument/2006/relationships/slideLayout" Target="../slideLayouts/slideLayout259.xml"/><Relationship Id="rId62" Type="http://schemas.openxmlformats.org/officeDocument/2006/relationships/slideLayout" Target="../slideLayouts/slideLayout267.xml"/><Relationship Id="rId70" Type="http://schemas.openxmlformats.org/officeDocument/2006/relationships/slideLayout" Target="../slideLayouts/slideLayout275.xml"/><Relationship Id="rId75" Type="http://schemas.openxmlformats.org/officeDocument/2006/relationships/slideLayout" Target="../slideLayouts/slideLayout280.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36" Type="http://schemas.openxmlformats.org/officeDocument/2006/relationships/slideLayout" Target="../slideLayouts/slideLayout241.xml"/><Relationship Id="rId49" Type="http://schemas.openxmlformats.org/officeDocument/2006/relationships/slideLayout" Target="../slideLayouts/slideLayout254.xml"/><Relationship Id="rId57" Type="http://schemas.openxmlformats.org/officeDocument/2006/relationships/slideLayout" Target="../slideLayouts/slideLayout262.xml"/><Relationship Id="rId10" Type="http://schemas.openxmlformats.org/officeDocument/2006/relationships/slideLayout" Target="../slideLayouts/slideLayout215.xml"/><Relationship Id="rId31" Type="http://schemas.openxmlformats.org/officeDocument/2006/relationships/slideLayout" Target="../slideLayouts/slideLayout236.xml"/><Relationship Id="rId44" Type="http://schemas.openxmlformats.org/officeDocument/2006/relationships/slideLayout" Target="../slideLayouts/slideLayout249.xml"/><Relationship Id="rId52" Type="http://schemas.openxmlformats.org/officeDocument/2006/relationships/slideLayout" Target="../slideLayouts/slideLayout257.xml"/><Relationship Id="rId60" Type="http://schemas.openxmlformats.org/officeDocument/2006/relationships/slideLayout" Target="../slideLayouts/slideLayout265.xml"/><Relationship Id="rId65" Type="http://schemas.openxmlformats.org/officeDocument/2006/relationships/slideLayout" Target="../slideLayouts/slideLayout270.xml"/><Relationship Id="rId73" Type="http://schemas.openxmlformats.org/officeDocument/2006/relationships/slideLayout" Target="../slideLayouts/slideLayout278.xml"/><Relationship Id="rId78" Type="http://schemas.openxmlformats.org/officeDocument/2006/relationships/tags" Target="../tags/tag2.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9" Type="http://schemas.openxmlformats.org/officeDocument/2006/relationships/slideLayout" Target="../slideLayouts/slideLayout244.xml"/><Relationship Id="rId34" Type="http://schemas.openxmlformats.org/officeDocument/2006/relationships/slideLayout" Target="../slideLayouts/slideLayout239.xml"/><Relationship Id="rId50" Type="http://schemas.openxmlformats.org/officeDocument/2006/relationships/slideLayout" Target="../slideLayouts/slideLayout255.xml"/><Relationship Id="rId55" Type="http://schemas.openxmlformats.org/officeDocument/2006/relationships/slideLayout" Target="../slideLayouts/slideLayout260.xml"/><Relationship Id="rId76" Type="http://schemas.openxmlformats.org/officeDocument/2006/relationships/theme" Target="../theme/theme6.xml"/><Relationship Id="rId7" Type="http://schemas.openxmlformats.org/officeDocument/2006/relationships/slideLayout" Target="../slideLayouts/slideLayout212.xml"/><Relationship Id="rId71" Type="http://schemas.openxmlformats.org/officeDocument/2006/relationships/slideLayout" Target="../slideLayouts/slideLayout276.xml"/><Relationship Id="rId2" Type="http://schemas.openxmlformats.org/officeDocument/2006/relationships/slideLayout" Target="../slideLayouts/slideLayout207.xml"/><Relationship Id="rId29" Type="http://schemas.openxmlformats.org/officeDocument/2006/relationships/slideLayout" Target="../slideLayouts/slideLayout23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3.xml"/><Relationship Id="rId18" Type="http://schemas.openxmlformats.org/officeDocument/2006/relationships/slideLayout" Target="../slideLayouts/slideLayout298.xml"/><Relationship Id="rId26" Type="http://schemas.openxmlformats.org/officeDocument/2006/relationships/slideLayout" Target="../slideLayouts/slideLayout306.xml"/><Relationship Id="rId39" Type="http://schemas.openxmlformats.org/officeDocument/2006/relationships/slideLayout" Target="../slideLayouts/slideLayout319.xml"/><Relationship Id="rId21" Type="http://schemas.openxmlformats.org/officeDocument/2006/relationships/slideLayout" Target="../slideLayouts/slideLayout301.xml"/><Relationship Id="rId34" Type="http://schemas.openxmlformats.org/officeDocument/2006/relationships/slideLayout" Target="../slideLayouts/slideLayout314.xml"/><Relationship Id="rId42" Type="http://schemas.openxmlformats.org/officeDocument/2006/relationships/slideLayout" Target="../slideLayouts/slideLayout322.xml"/><Relationship Id="rId47" Type="http://schemas.openxmlformats.org/officeDocument/2006/relationships/slideLayout" Target="../slideLayouts/slideLayout327.xml"/><Relationship Id="rId50" Type="http://schemas.openxmlformats.org/officeDocument/2006/relationships/theme" Target="../theme/theme7.xml"/><Relationship Id="rId7" Type="http://schemas.openxmlformats.org/officeDocument/2006/relationships/slideLayout" Target="../slideLayouts/slideLayout287.xml"/><Relationship Id="rId2" Type="http://schemas.openxmlformats.org/officeDocument/2006/relationships/slideLayout" Target="../slideLayouts/slideLayout282.xml"/><Relationship Id="rId16" Type="http://schemas.openxmlformats.org/officeDocument/2006/relationships/slideLayout" Target="../slideLayouts/slideLayout296.xml"/><Relationship Id="rId29" Type="http://schemas.openxmlformats.org/officeDocument/2006/relationships/slideLayout" Target="../slideLayouts/slideLayout309.xml"/><Relationship Id="rId11" Type="http://schemas.openxmlformats.org/officeDocument/2006/relationships/slideLayout" Target="../slideLayouts/slideLayout291.xml"/><Relationship Id="rId24" Type="http://schemas.openxmlformats.org/officeDocument/2006/relationships/slideLayout" Target="../slideLayouts/slideLayout304.xml"/><Relationship Id="rId32" Type="http://schemas.openxmlformats.org/officeDocument/2006/relationships/slideLayout" Target="../slideLayouts/slideLayout312.xml"/><Relationship Id="rId37" Type="http://schemas.openxmlformats.org/officeDocument/2006/relationships/slideLayout" Target="../slideLayouts/slideLayout317.xml"/><Relationship Id="rId40" Type="http://schemas.openxmlformats.org/officeDocument/2006/relationships/slideLayout" Target="../slideLayouts/slideLayout320.xml"/><Relationship Id="rId45" Type="http://schemas.openxmlformats.org/officeDocument/2006/relationships/slideLayout" Target="../slideLayouts/slideLayout325.xml"/><Relationship Id="rId5" Type="http://schemas.openxmlformats.org/officeDocument/2006/relationships/slideLayout" Target="../slideLayouts/slideLayout285.xml"/><Relationship Id="rId15" Type="http://schemas.openxmlformats.org/officeDocument/2006/relationships/slideLayout" Target="../slideLayouts/slideLayout295.xml"/><Relationship Id="rId23" Type="http://schemas.openxmlformats.org/officeDocument/2006/relationships/slideLayout" Target="../slideLayouts/slideLayout303.xml"/><Relationship Id="rId28" Type="http://schemas.openxmlformats.org/officeDocument/2006/relationships/slideLayout" Target="../slideLayouts/slideLayout308.xml"/><Relationship Id="rId36" Type="http://schemas.openxmlformats.org/officeDocument/2006/relationships/slideLayout" Target="../slideLayouts/slideLayout316.xml"/><Relationship Id="rId49" Type="http://schemas.openxmlformats.org/officeDocument/2006/relationships/slideLayout" Target="../slideLayouts/slideLayout329.xml"/><Relationship Id="rId10" Type="http://schemas.openxmlformats.org/officeDocument/2006/relationships/slideLayout" Target="../slideLayouts/slideLayout290.xml"/><Relationship Id="rId19" Type="http://schemas.openxmlformats.org/officeDocument/2006/relationships/slideLayout" Target="../slideLayouts/slideLayout299.xml"/><Relationship Id="rId31" Type="http://schemas.openxmlformats.org/officeDocument/2006/relationships/slideLayout" Target="../slideLayouts/slideLayout311.xml"/><Relationship Id="rId44" Type="http://schemas.openxmlformats.org/officeDocument/2006/relationships/slideLayout" Target="../slideLayouts/slideLayout324.xml"/><Relationship Id="rId52" Type="http://schemas.openxmlformats.org/officeDocument/2006/relationships/image" Target="../media/image13.png"/><Relationship Id="rId4" Type="http://schemas.openxmlformats.org/officeDocument/2006/relationships/slideLayout" Target="../slideLayouts/slideLayout284.xml"/><Relationship Id="rId9" Type="http://schemas.openxmlformats.org/officeDocument/2006/relationships/slideLayout" Target="../slideLayouts/slideLayout289.xml"/><Relationship Id="rId14" Type="http://schemas.openxmlformats.org/officeDocument/2006/relationships/slideLayout" Target="../slideLayouts/slideLayout294.xml"/><Relationship Id="rId22" Type="http://schemas.openxmlformats.org/officeDocument/2006/relationships/slideLayout" Target="../slideLayouts/slideLayout302.xml"/><Relationship Id="rId27" Type="http://schemas.openxmlformats.org/officeDocument/2006/relationships/slideLayout" Target="../slideLayouts/slideLayout307.xml"/><Relationship Id="rId30" Type="http://schemas.openxmlformats.org/officeDocument/2006/relationships/slideLayout" Target="../slideLayouts/slideLayout310.xml"/><Relationship Id="rId35" Type="http://schemas.openxmlformats.org/officeDocument/2006/relationships/slideLayout" Target="../slideLayouts/slideLayout315.xml"/><Relationship Id="rId43" Type="http://schemas.openxmlformats.org/officeDocument/2006/relationships/slideLayout" Target="../slideLayouts/slideLayout323.xml"/><Relationship Id="rId48" Type="http://schemas.openxmlformats.org/officeDocument/2006/relationships/slideLayout" Target="../slideLayouts/slideLayout328.xml"/><Relationship Id="rId8" Type="http://schemas.openxmlformats.org/officeDocument/2006/relationships/slideLayout" Target="../slideLayouts/slideLayout288.xml"/><Relationship Id="rId51" Type="http://schemas.openxmlformats.org/officeDocument/2006/relationships/image" Target="../media/image12.emf"/><Relationship Id="rId3" Type="http://schemas.openxmlformats.org/officeDocument/2006/relationships/slideLayout" Target="../slideLayouts/slideLayout283.xml"/><Relationship Id="rId12" Type="http://schemas.openxmlformats.org/officeDocument/2006/relationships/slideLayout" Target="../slideLayouts/slideLayout292.xml"/><Relationship Id="rId17" Type="http://schemas.openxmlformats.org/officeDocument/2006/relationships/slideLayout" Target="../slideLayouts/slideLayout297.xml"/><Relationship Id="rId25" Type="http://schemas.openxmlformats.org/officeDocument/2006/relationships/slideLayout" Target="../slideLayouts/slideLayout305.xml"/><Relationship Id="rId33" Type="http://schemas.openxmlformats.org/officeDocument/2006/relationships/slideLayout" Target="../slideLayouts/slideLayout313.xml"/><Relationship Id="rId38" Type="http://schemas.openxmlformats.org/officeDocument/2006/relationships/slideLayout" Target="../slideLayouts/slideLayout318.xml"/><Relationship Id="rId46" Type="http://schemas.openxmlformats.org/officeDocument/2006/relationships/slideLayout" Target="../slideLayouts/slideLayout326.xml"/><Relationship Id="rId20" Type="http://schemas.openxmlformats.org/officeDocument/2006/relationships/slideLayout" Target="../slideLayouts/slideLayout300.xml"/><Relationship Id="rId41" Type="http://schemas.openxmlformats.org/officeDocument/2006/relationships/slideLayout" Target="../slideLayouts/slideLayout321.xml"/><Relationship Id="rId1" Type="http://schemas.openxmlformats.org/officeDocument/2006/relationships/slideLayout" Target="../slideLayouts/slideLayout281.xml"/><Relationship Id="rId6" Type="http://schemas.openxmlformats.org/officeDocument/2006/relationships/slideLayout" Target="../slideLayouts/slideLayout2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9" r:id="rId12"/>
    <p:sldLayoutId id="2147483673" r:id="rId13"/>
    <p:sldLayoutId id="2147483690" r:id="rId14"/>
    <p:sldLayoutId id="2147483691" r:id="rId15"/>
    <p:sldLayoutId id="2147483697" r:id="rId16"/>
    <p:sldLayoutId id="2147483693" r:id="rId17"/>
    <p:sldLayoutId id="2147494743" r:id="rId18"/>
    <p:sldLayoutId id="2147483699" r:id="rId19"/>
    <p:sldLayoutId id="2147483696" r:id="rId20"/>
    <p:sldLayoutId id="2147483700" r:id="rId21"/>
    <p:sldLayoutId id="2147483702" r:id="rId22"/>
    <p:sldLayoutId id="2147483694" r:id="rId23"/>
    <p:sldLayoutId id="2147483692" r:id="rId24"/>
    <p:sldLayoutId id="2147483698" r:id="rId25"/>
    <p:sldLayoutId id="2147483701" r:id="rId26"/>
    <p:sldLayoutId id="2147483695" r:id="rId27"/>
    <p:sldLayoutId id="2147483685" r:id="rId28"/>
    <p:sldLayoutId id="2147494266" r:id="rId29"/>
    <p:sldLayoutId id="2147494267" r:id="rId30"/>
    <p:sldLayoutId id="2147494744" r:id="rId31"/>
    <p:sldLayoutId id="2147494750" r:id="rId32"/>
    <p:sldLayoutId id="2147494758"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300290079"/>
      </p:ext>
    </p:extLst>
  </p:cSld>
  <p:clrMap bg1="lt1" tx1="dk1" bg2="lt2" tx2="dk2" accent1="accent1" accent2="accent2" accent3="accent3" accent4="accent4" accent5="accent5" accent6="accent6" hlink="hlink" folHlink="folHlink"/>
  <p:sldLayoutIdLst>
    <p:sldLayoutId id="2147485099" r:id="rId1"/>
    <p:sldLayoutId id="2147485100" r:id="rId2"/>
    <p:sldLayoutId id="2147485101" r:id="rId3"/>
    <p:sldLayoutId id="2147485102" r:id="rId4"/>
    <p:sldLayoutId id="2147494258" r:id="rId5"/>
    <p:sldLayoutId id="2147485119" r:id="rId6"/>
    <p:sldLayoutId id="2147494259" r:id="rId7"/>
    <p:sldLayoutId id="2147485121" r:id="rId8"/>
    <p:sldLayoutId id="2147485103" r:id="rId9"/>
    <p:sldLayoutId id="2147485104" r:id="rId10"/>
    <p:sldLayoutId id="2147485105" r:id="rId11"/>
    <p:sldLayoutId id="2147485106" r:id="rId12"/>
    <p:sldLayoutId id="2147485107" r:id="rId13"/>
    <p:sldLayoutId id="2147485108" r:id="rId14"/>
    <p:sldLayoutId id="2147485109" r:id="rId15"/>
    <p:sldLayoutId id="2147485123" r:id="rId16"/>
    <p:sldLayoutId id="2147494264" r:id="rId17"/>
    <p:sldLayoutId id="2147494265" r:id="rId18"/>
    <p:sldLayoutId id="2147492769" r:id="rId19"/>
    <p:sldLayoutId id="2147494753" r:id="rId20"/>
    <p:sldLayoutId id="2147494754" r:id="rId21"/>
    <p:sldLayoutId id="2147483709" r:id="rId22"/>
    <p:sldLayoutId id="2147483710" r:id="rId23"/>
    <p:sldLayoutId id="2147485110" r:id="rId24"/>
    <p:sldLayoutId id="2147485111" r:id="rId25"/>
    <p:sldLayoutId id="2147485112" r:id="rId26"/>
    <p:sldLayoutId id="2147494253" r:id="rId27"/>
    <p:sldLayoutId id="2147483711" r:id="rId28"/>
    <p:sldLayoutId id="2147494260" r:id="rId29"/>
    <p:sldLayoutId id="2147494261" r:id="rId30"/>
    <p:sldLayoutId id="2147494262" r:id="rId31"/>
    <p:sldLayoutId id="2147483715" r:id="rId32"/>
    <p:sldLayoutId id="2147494254" r:id="rId33"/>
    <p:sldLayoutId id="2147494255" r:id="rId34"/>
    <p:sldLayoutId id="2147483716" r:id="rId35"/>
    <p:sldLayoutId id="2147494756" r:id="rId36"/>
    <p:sldLayoutId id="2147494757" r:id="rId37"/>
    <p:sldLayoutId id="2147484133" r:id="rId38"/>
    <p:sldLayoutId id="2147494755" r:id="rId39"/>
    <p:sldLayoutId id="2147483713" r:id="rId40"/>
    <p:sldLayoutId id="2147483714" r:id="rId41"/>
    <p:sldLayoutId id="2147484104" r:id="rId42"/>
    <p:sldLayoutId id="2147484105" r:id="rId43"/>
    <p:sldLayoutId id="2147492798" r:id="rId44"/>
    <p:sldLayoutId id="2147494752" r:id="rId45"/>
    <p:sldLayoutId id="2147494256" r:id="rId46"/>
    <p:sldLayoutId id="2147494263" r:id="rId47"/>
    <p:sldLayoutId id="2147485205" r:id="rId48"/>
    <p:sldLayoutId id="2147494751" r:id="rId49"/>
    <p:sldLayoutId id="2147494809" r:id="rId50"/>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94335"/>
      </p:ext>
    </p:extLst>
  </p:cSld>
  <p:clrMap bg1="lt1" tx1="dk1" bg2="lt2" tx2="dk2" accent1="accent1" accent2="accent2" accent3="accent3" accent4="accent4" accent5="accent5" accent6="accent6" hlink="hlink" folHlink="folHlink"/>
  <p:sldLayoutIdLst>
    <p:sldLayoutId id="2147485167" r:id="rId1"/>
    <p:sldLayoutId id="2147485168" r:id="rId2"/>
    <p:sldLayoutId id="2147485169" r:id="rId3"/>
    <p:sldLayoutId id="2147485170" r:id="rId4"/>
    <p:sldLayoutId id="2147485171" r:id="rId5"/>
    <p:sldLayoutId id="2147485194" r:id="rId6"/>
    <p:sldLayoutId id="2147494746" r:id="rId7"/>
    <p:sldLayoutId id="2147494745" r:id="rId8"/>
    <p:sldLayoutId id="2147494748" r:id="rId9"/>
    <p:sldLayoutId id="2147494747" r:id="rId10"/>
    <p:sldLayoutId id="2147485172" r:id="rId11"/>
    <p:sldLayoutId id="2147485173" r:id="rId12"/>
    <p:sldLayoutId id="2147485174" r:id="rId13"/>
    <p:sldLayoutId id="2147485175" r:id="rId14"/>
    <p:sldLayoutId id="2147485176" r:id="rId15"/>
    <p:sldLayoutId id="2147485177" r:id="rId16"/>
    <p:sldLayoutId id="2147485178" r:id="rId17"/>
    <p:sldLayoutId id="2147485179" r:id="rId18"/>
    <p:sldLayoutId id="2147485180" r:id="rId19"/>
    <p:sldLayoutId id="2147485181" r:id="rId20"/>
    <p:sldLayoutId id="2147485182" r:id="rId21"/>
    <p:sldLayoutId id="2147485183" r:id="rId22"/>
    <p:sldLayoutId id="2147485184" r:id="rId23"/>
    <p:sldLayoutId id="2147485185" r:id="rId24"/>
    <p:sldLayoutId id="2147485186" r:id="rId25"/>
    <p:sldLayoutId id="2147485187" r:id="rId26"/>
    <p:sldLayoutId id="2147485188" r:id="rId27"/>
    <p:sldLayoutId id="2147485189" r:id="rId28"/>
    <p:sldLayoutId id="2147485190" r:id="rId29"/>
    <p:sldLayoutId id="2147485191" r:id="rId30"/>
    <p:sldLayoutId id="2147485192" r:id="rId31"/>
    <p:sldLayoutId id="2147485193" r:id="rId32"/>
    <p:sldLayoutId id="214749474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
        <p:nvSpPr>
          <p:cNvPr id="49" name="TextBox 48">
            <a:extLst>
              <a:ext uri="{FF2B5EF4-FFF2-40B4-BE49-F238E27FC236}">
                <a16:creationId xmlns:a16="http://schemas.microsoft.com/office/drawing/2014/main" id="{AD4C19B5-8CF7-1641-BB57-31493805A83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990609"/>
      </p:ext>
    </p:extLst>
  </p:cSld>
  <p:clrMap bg1="lt1" tx1="dk1" bg2="lt2" tx2="dk2" accent1="accent1" accent2="accent2" accent3="accent3" accent4="accent4" accent5="accent5" accent6="accent6" hlink="hlink" folHlink="folHlink"/>
  <p:sldLayoutIdLst>
    <p:sldLayoutId id="2147494733" r:id="rId1"/>
    <p:sldLayoutId id="2147494734" r:id="rId2"/>
    <p:sldLayoutId id="2147494735" r:id="rId3"/>
    <p:sldLayoutId id="2147494736" r:id="rId4"/>
    <p:sldLayoutId id="2147494737" r:id="rId5"/>
    <p:sldLayoutId id="2147494738" r:id="rId6"/>
    <p:sldLayoutId id="2147494739" r:id="rId7"/>
    <p:sldLayoutId id="2147494740" r:id="rId8"/>
    <p:sldLayoutId id="2147494741"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 id="2147485285" r:id="rId14"/>
    <p:sldLayoutId id="2147485286" r:id="rId15"/>
    <p:sldLayoutId id="2147485287" r:id="rId16"/>
    <p:sldLayoutId id="2147485288" r:id="rId17"/>
    <p:sldLayoutId id="2147485289" r:id="rId18"/>
    <p:sldLayoutId id="2147485290" r:id="rId19"/>
    <p:sldLayoutId id="2147485291" r:id="rId20"/>
    <p:sldLayoutId id="2147485292" r:id="rId21"/>
    <p:sldLayoutId id="2147485293" r:id="rId22"/>
    <p:sldLayoutId id="2147485294" r:id="rId23"/>
    <p:sldLayoutId id="2147485295" r:id="rId24"/>
    <p:sldLayoutId id="2147485296" r:id="rId25"/>
    <p:sldLayoutId id="2147485297" r:id="rId26"/>
    <p:sldLayoutId id="2147485298" r:id="rId27"/>
    <p:sldLayoutId id="2147485299" r:id="rId28"/>
    <p:sldLayoutId id="2147485300" r:id="rId29"/>
    <p:sldLayoutId id="2147485301" r:id="rId30"/>
    <p:sldLayoutId id="2147485222" r:id="rId31"/>
    <p:sldLayoutId id="2147485223" r:id="rId32"/>
    <p:sldLayoutId id="2147485224" r:id="rId33"/>
    <p:sldLayoutId id="2147485225" r:id="rId34"/>
    <p:sldLayoutId id="2147485226" r:id="rId35"/>
    <p:sldLayoutId id="2147485227" r:id="rId36"/>
    <p:sldLayoutId id="2147485228" r:id="rId37"/>
    <p:sldLayoutId id="2147485229" r:id="rId38"/>
    <p:sldLayoutId id="2147485230" r:id="rId39"/>
    <p:sldLayoutId id="2147485231" r:id="rId40"/>
    <p:sldLayoutId id="2147485232" r:id="rId41"/>
    <p:sldLayoutId id="2147485233" r:id="rId42"/>
    <p:sldLayoutId id="2147485234" r:id="rId43"/>
    <p:sldLayoutId id="2147485235" r:id="rId44"/>
    <p:sldLayoutId id="2147485236" r:id="rId45"/>
    <p:sldLayoutId id="2147485237" r:id="rId46"/>
    <p:sldLayoutId id="2147485238" r:id="rId47"/>
    <p:sldLayoutId id="2147485239" r:id="rId48"/>
    <p:sldLayoutId id="2147485240" r:id="rId49"/>
    <p:sldLayoutId id="2147485241" r:id="rId50"/>
    <p:sldLayoutId id="2147485242" r:id="rId51"/>
    <p:sldLayoutId id="2147485243" r:id="rId52"/>
    <p:sldLayoutId id="2147485244" r:id="rId53"/>
    <p:sldLayoutId id="2147485245" r:id="rId54"/>
    <p:sldLayoutId id="2147485246" r:id="rId55"/>
    <p:sldLayoutId id="2147485247" r:id="rId56"/>
    <p:sldLayoutId id="2147485248" r:id="rId57"/>
    <p:sldLayoutId id="2147485249" r:id="rId58"/>
    <p:sldLayoutId id="2147485250" r:id="rId59"/>
    <p:sldLayoutId id="2147485251" r:id="rId60"/>
    <p:sldLayoutId id="2147485252" r:id="rId61"/>
    <p:sldLayoutId id="2147485253" r:id="rId62"/>
    <p:sldLayoutId id="2147485254" r:id="rId63"/>
    <p:sldLayoutId id="2147485255" r:id="rId64"/>
    <p:sldLayoutId id="2147485256" r:id="rId65"/>
    <p:sldLayoutId id="2147485257" r:id="rId66"/>
    <p:sldLayoutId id="2147485258" r:id="rId67"/>
    <p:sldLayoutId id="2147485259" r:id="rId68"/>
    <p:sldLayoutId id="2147485260" r:id="rId69"/>
    <p:sldLayoutId id="2147485261" r:id="rId70"/>
    <p:sldLayoutId id="2147485262" r:id="rId71"/>
    <p:sldLayoutId id="2147485263" r:id="rId72"/>
    <p:sldLayoutId id="2147485264" r:id="rId73"/>
    <p:sldLayoutId id="2147485265" r:id="rId74"/>
    <p:sldLayoutId id="2147485266" r:id="rId75"/>
    <p:sldLayoutId id="2147485267" r:id="rId76"/>
    <p:sldLayoutId id="2147485268" r:id="rId77"/>
    <p:sldLayoutId id="2147485269" r:id="rId78"/>
    <p:sldLayoutId id="2147485270" r:id="rId79"/>
    <p:sldLayoutId id="2147485271"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FC8F91-29D2-46D6-B97C-60B7917783E4}"/>
              </a:ext>
            </a:extLst>
          </p:cNvPr>
          <p:cNvSpPr>
            <a:spLocks noGrp="1"/>
          </p:cNvSpPr>
          <p:nvPr>
            <p:ph type="title"/>
          </p:nvPr>
        </p:nvSpPr>
        <p:spPr>
          <a:xfrm>
            <a:off x="655638" y="320040"/>
            <a:ext cx="10880725" cy="461665"/>
          </a:xfrm>
          <a:prstGeom prst="rect">
            <a:avLst/>
          </a:prstGeom>
          <a:ln>
            <a:noFill/>
          </a:ln>
        </p:spPr>
        <p:txBody>
          <a:bodyPr vert="horz" wrap="square" lIns="0" tIns="0" rIns="0" bIns="0" rtlCol="0" anchor="t">
            <a:spAutoFit/>
          </a:bodyPr>
          <a:lstStyle/>
          <a:p>
            <a:pPr lvl="0"/>
            <a:endParaRPr lang="en-US" noProof="0"/>
          </a:p>
        </p:txBody>
      </p:sp>
      <p:sp>
        <p:nvSpPr>
          <p:cNvPr id="7" name="Text Placeholder 6">
            <a:extLst>
              <a:ext uri="{FF2B5EF4-FFF2-40B4-BE49-F238E27FC236}">
                <a16:creationId xmlns:a16="http://schemas.microsoft.com/office/drawing/2014/main" id="{410D62B6-BDC2-4365-8282-7CDE25F8F3C0}"/>
              </a:ext>
            </a:extLst>
          </p:cNvPr>
          <p:cNvSpPr>
            <a:spLocks noGrp="1"/>
          </p:cNvSpPr>
          <p:nvPr>
            <p:ph type="body" idx="1"/>
          </p:nvPr>
        </p:nvSpPr>
        <p:spPr>
          <a:xfrm>
            <a:off x="655638" y="1408113"/>
            <a:ext cx="10880725" cy="4819650"/>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MS Brand colors">
            <a:extLst>
              <a:ext uri="{FF2B5EF4-FFF2-40B4-BE49-F238E27FC236}">
                <a16:creationId xmlns:a16="http://schemas.microsoft.com/office/drawing/2014/main" id="{7FDDEAB1-5CAC-4401-B7CF-8D3A04EEA501}"/>
              </a:ext>
              <a:ext uri="{C183D7F6-B498-43B3-948B-1728B52AA6E4}">
                <adec:decorative xmlns:adec="http://schemas.microsoft.com/office/drawing/2017/decorative" val="1"/>
              </a:ext>
            </a:extLst>
          </p:cNvPr>
          <p:cNvPicPr>
            <a:picLocks noChangeAspect="1"/>
          </p:cNvPicPr>
          <p:nvPr/>
        </p:nvPicPr>
        <p:blipFill rotWithShape="1">
          <a:blip r:embed="rId80"/>
          <a:srcRect l="762"/>
          <a:stretch/>
        </p:blipFill>
        <p:spPr>
          <a:xfrm rot="5400000">
            <a:off x="9411411" y="2852917"/>
            <a:ext cx="6858000" cy="1170455"/>
          </a:xfrm>
          <a:prstGeom prst="rect">
            <a:avLst/>
          </a:prstGeom>
        </p:spPr>
      </p:pic>
      <p:sp>
        <p:nvSpPr>
          <p:cNvPr id="3" name="empower - DO NOT DELETE!!!">
            <a:extLst>
              <a:ext uri="{FF2B5EF4-FFF2-40B4-BE49-F238E27FC236}">
                <a16:creationId xmlns:a16="http://schemas.microsoft.com/office/drawing/2014/main" id="{0F122836-CB97-4F90-AC88-C28ED272EA5B}"/>
              </a:ext>
              <a:ext uri="{C183D7F6-B498-43B3-948B-1728B52AA6E4}">
                <adec:decorative xmlns:adec="http://schemas.microsoft.com/office/drawing/2017/decorative" val="1"/>
              </a:ext>
            </a:extLst>
          </p:cNvPr>
          <p:cNvSpPr/>
          <p:nvPr>
            <p:custDataLst>
              <p:tags r:id="rId77"/>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mpower - DO NOT DELETE!!!">
            <a:extLst>
              <a:ext uri="{FF2B5EF4-FFF2-40B4-BE49-F238E27FC236}">
                <a16:creationId xmlns:a16="http://schemas.microsoft.com/office/drawing/2014/main" id="{20A69E4A-20B1-4C0B-AFCB-B1CD4F146A0F}"/>
              </a:ext>
              <a:ext uri="{C183D7F6-B498-43B3-948B-1728B52AA6E4}">
                <adec:decorative xmlns:adec="http://schemas.microsoft.com/office/drawing/2017/decorative" val="1"/>
              </a:ext>
            </a:extLst>
          </p:cNvPr>
          <p:cNvSpPr/>
          <p:nvPr>
            <p:custDataLst>
              <p:tags r:id="rId78"/>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mpower - DO NOT DELETE!!!" hidden="1">
            <a:extLst>
              <a:ext uri="{FF2B5EF4-FFF2-40B4-BE49-F238E27FC236}">
                <a16:creationId xmlns:a16="http://schemas.microsoft.com/office/drawing/2014/main" id="{B314B8BE-3452-43CC-97D2-6670AE4B0FD5}"/>
              </a:ext>
            </a:extLst>
          </p:cNvPr>
          <p:cNvSpPr/>
          <p:nvPr>
            <p:custDataLst>
              <p:tags r:id="rId79"/>
            </p:custDataLst>
          </p:nvPr>
        </p:nvSpPr>
        <p:spPr bwMode="auto">
          <a:xfrm>
            <a:off x="0" y="0"/>
            <a:ext cx="0" cy="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69310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 id="2147483782" r:id="rId20"/>
    <p:sldLayoutId id="2147483783" r:id="rId21"/>
    <p:sldLayoutId id="2147483784" r:id="rId22"/>
    <p:sldLayoutId id="2147483785" r:id="rId23"/>
    <p:sldLayoutId id="2147483786" r:id="rId24"/>
    <p:sldLayoutId id="2147483787" r:id="rId25"/>
    <p:sldLayoutId id="2147483788" r:id="rId26"/>
    <p:sldLayoutId id="2147483789" r:id="rId27"/>
    <p:sldLayoutId id="2147483790" r:id="rId28"/>
    <p:sldLayoutId id="2147483791" r:id="rId29"/>
    <p:sldLayoutId id="2147483792" r:id="rId30"/>
    <p:sldLayoutId id="2147483793" r:id="rId31"/>
    <p:sldLayoutId id="2147483794" r:id="rId32"/>
    <p:sldLayoutId id="2147483795" r:id="rId33"/>
    <p:sldLayoutId id="2147483796" r:id="rId34"/>
    <p:sldLayoutId id="2147483797" r:id="rId35"/>
    <p:sldLayoutId id="2147483798" r:id="rId36"/>
    <p:sldLayoutId id="2147483799" r:id="rId37"/>
    <p:sldLayoutId id="2147483800" r:id="rId38"/>
    <p:sldLayoutId id="2147483801" r:id="rId39"/>
    <p:sldLayoutId id="2147483802" r:id="rId40"/>
    <p:sldLayoutId id="2147483803" r:id="rId41"/>
    <p:sldLayoutId id="2147483804" r:id="rId42"/>
    <p:sldLayoutId id="2147483805" r:id="rId43"/>
    <p:sldLayoutId id="2147483806" r:id="rId44"/>
    <p:sldLayoutId id="2147483857" r:id="rId45"/>
    <p:sldLayoutId id="2147483744" r:id="rId46"/>
    <p:sldLayoutId id="2147483707" r:id="rId47"/>
    <p:sldLayoutId id="2147483708" r:id="rId48"/>
    <p:sldLayoutId id="2147483740" r:id="rId49"/>
    <p:sldLayoutId id="2147483735" r:id="rId50"/>
    <p:sldLayoutId id="2147483712" r:id="rId51"/>
    <p:sldLayoutId id="2147483717" r:id="rId52"/>
    <p:sldLayoutId id="2147483745" r:id="rId53"/>
    <p:sldLayoutId id="2147483748" r:id="rId54"/>
    <p:sldLayoutId id="2147483718" r:id="rId55"/>
    <p:sldLayoutId id="2147483719" r:id="rId56"/>
    <p:sldLayoutId id="2147483720" r:id="rId57"/>
    <p:sldLayoutId id="2147483721" r:id="rId58"/>
    <p:sldLayoutId id="2147483722" r:id="rId59"/>
    <p:sldLayoutId id="2147483749" r:id="rId60"/>
    <p:sldLayoutId id="2147483723" r:id="rId61"/>
    <p:sldLayoutId id="2147483750" r:id="rId62"/>
    <p:sldLayoutId id="2147483724" r:id="rId63"/>
    <p:sldLayoutId id="2147483751" r:id="rId64"/>
    <p:sldLayoutId id="2147483726" r:id="rId65"/>
    <p:sldLayoutId id="2147483737" r:id="rId66"/>
    <p:sldLayoutId id="2147483727" r:id="rId67"/>
    <p:sldLayoutId id="2147483753" r:id="rId68"/>
    <p:sldLayoutId id="2147483757" r:id="rId69"/>
    <p:sldLayoutId id="2147483758" r:id="rId70"/>
    <p:sldLayoutId id="2147483807" r:id="rId71"/>
    <p:sldLayoutId id="2147483809" r:id="rId72"/>
    <p:sldLayoutId id="2147483810" r:id="rId73"/>
    <p:sldLayoutId id="2147483811" r:id="rId74"/>
    <p:sldLayoutId id="2147483858" r:id="rId75"/>
  </p:sldLayoutIdLst>
  <p:txStyles>
    <p:titleStyle>
      <a:lvl1pPr algn="l" defTabSz="932742" rtl="0" eaLnBrk="1" latinLnBrk="0" hangingPunct="1">
        <a:lnSpc>
          <a:spcPts val="3620"/>
        </a:lnSpc>
        <a:spcBef>
          <a:spcPct val="0"/>
        </a:spcBef>
        <a:buNone/>
        <a:defRPr lang="en-GB" sz="3200" b="0" kern="1200" cap="none" spc="-50" baseline="0" dirty="0" smtClean="0">
          <a:ln w="3175">
            <a:noFill/>
          </a:ln>
          <a:solidFill>
            <a:schemeClr val="tx1"/>
          </a:solidFill>
          <a:effectLst/>
          <a:latin typeface="+mj-lt"/>
          <a:ea typeface="+mn-ea"/>
          <a:cs typeface="Segoe UI" pitchFamily="34" charset="0"/>
        </a:defRPr>
      </a:lvl1pPr>
    </p:titleStyle>
    <p:bodyStyle>
      <a:lvl1pPr marL="310896" indent="-310896" algn="l" defTabSz="932688" rtl="0" eaLnBrk="1" latinLnBrk="0" hangingPunct="1">
        <a:lnSpc>
          <a:spcPct val="100000"/>
        </a:lnSpc>
        <a:spcBef>
          <a:spcPts val="672"/>
        </a:spcBef>
        <a:buClr>
          <a:schemeClr val="tx1"/>
        </a:buClr>
        <a:buSzPct val="90000"/>
        <a:buFont typeface="Wingdings" panose="05000000000000000000" pitchFamily="2" charset="2"/>
        <a:buChar char=""/>
        <a:defRPr lang="en-US" sz="2400" kern="1200" spc="0" baseline="0" dirty="0" smtClean="0">
          <a:solidFill>
            <a:schemeClr val="tx1"/>
          </a:solidFill>
          <a:latin typeface="+mn-lt"/>
          <a:ea typeface="+mn-ea"/>
          <a:cs typeface="Segoe UI" panose="020B0502040204020203" pitchFamily="34" charset="0"/>
        </a:defRPr>
      </a:lvl1pPr>
      <a:lvl2pPr marL="621792" indent="-310896" algn="l" defTabSz="932688" rtl="0" eaLnBrk="1" latinLnBrk="0" hangingPunct="1">
        <a:lnSpc>
          <a:spcPct val="100000"/>
        </a:lnSpc>
        <a:spcBef>
          <a:spcPts val="480"/>
        </a:spcBef>
        <a:buClr>
          <a:schemeClr val="tx1"/>
        </a:buClr>
        <a:buSzPct val="90000"/>
        <a:buFont typeface="Wingdings" panose="05000000000000000000" pitchFamily="2" charset="2"/>
        <a:buChar char=""/>
        <a:defRPr lang="en-US" sz="2000" kern="1200" spc="0" baseline="0" dirty="0" smtClean="0">
          <a:solidFill>
            <a:schemeClr val="tx1"/>
          </a:solidFill>
          <a:latin typeface="+mn-lt"/>
          <a:ea typeface="+mn-ea"/>
          <a:cs typeface="+mn-cs"/>
        </a:defRPr>
      </a:lvl2pPr>
      <a:lvl3pPr marL="932688" indent="-310896" algn="l" defTabSz="932688" rtl="0" eaLnBrk="1" latinLnBrk="0" hangingPunct="1">
        <a:lnSpc>
          <a:spcPct val="100000"/>
        </a:lnSpc>
        <a:spcBef>
          <a:spcPts val="384"/>
        </a:spcBef>
        <a:buClr>
          <a:schemeClr val="tx1"/>
        </a:buClr>
        <a:buSzPct val="90000"/>
        <a:buFont typeface="Wingdings" panose="05000000000000000000" pitchFamily="2" charset="2"/>
        <a:buChar char=""/>
        <a:defRPr lang="en-US" sz="1600" kern="1200" spc="0" baseline="0" dirty="0" smtClean="0">
          <a:solidFill>
            <a:schemeClr val="tx1"/>
          </a:solidFill>
          <a:latin typeface="+mn-lt"/>
          <a:ea typeface="+mn-ea"/>
          <a:cs typeface="+mn-cs"/>
        </a:defRPr>
      </a:lvl3pPr>
      <a:lvl4pPr marL="1243584" indent="-310896"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4pPr>
      <a:lvl5pPr marL="1554480" indent="-329184" algn="l" defTabSz="932688" rtl="0" eaLnBrk="1" latinLnBrk="0" hangingPunct="1">
        <a:lnSpc>
          <a:spcPct val="100000"/>
        </a:lnSpc>
        <a:spcBef>
          <a:spcPts val="336"/>
        </a:spcBef>
        <a:buClr>
          <a:schemeClr val="tx1"/>
        </a:buClr>
        <a:buSzPct val="90000"/>
        <a:buFont typeface="Wingdings" panose="05000000000000000000" pitchFamily="2" charset="2"/>
        <a:buChar char=""/>
        <a:defRPr lang="en-US" sz="1400" kern="1200" spc="0" baseline="0" dirty="0" smtClean="0">
          <a:solidFill>
            <a:schemeClr val="tx1"/>
          </a:solidFill>
          <a:latin typeface="+mn-lt"/>
          <a:ea typeface="+mn-ea"/>
          <a:cs typeface="+mn-cs"/>
        </a:defRPr>
      </a:lvl5pPr>
      <a:lvl6pPr marL="310896" indent="-310896" algn="l" defTabSz="932688" rtl="0" eaLnBrk="1" latinLnBrk="0" hangingPunct="1">
        <a:lnSpc>
          <a:spcPct val="100000"/>
        </a:lnSpc>
        <a:spcBef>
          <a:spcPts val="480"/>
        </a:spcBef>
        <a:buSzPct val="100000"/>
        <a:buFont typeface="+mj-lt"/>
        <a:buAutoNum type="arabicPeriod"/>
        <a:defRPr sz="2000" kern="1200" baseline="0">
          <a:solidFill>
            <a:schemeClr val="tx1"/>
          </a:solidFill>
          <a:latin typeface="+mn-lt"/>
          <a:ea typeface="+mn-ea"/>
          <a:cs typeface="+mn-cs"/>
        </a:defRPr>
      </a:lvl6pPr>
      <a:lvl7pPr marL="621792" indent="-310896" algn="l" defTabSz="932688" rtl="0" eaLnBrk="1" latinLnBrk="0" hangingPunct="1">
        <a:lnSpc>
          <a:spcPct val="100000"/>
        </a:lnSpc>
        <a:spcBef>
          <a:spcPts val="480"/>
        </a:spcBef>
        <a:buSzPct val="90000"/>
        <a:buFont typeface="+mj-lt"/>
        <a:buAutoNum type="alphaLcPeriod"/>
        <a:defRPr lang="en-US" sz="1600" b="0" i="0" u="none" kern="1200" baseline="0" noProof="0" dirty="0">
          <a:ln>
            <a:noFill/>
          </a:ln>
          <a:solidFill>
            <a:schemeClr val="tx1"/>
          </a:solidFill>
          <a:latin typeface="+mn-lt"/>
          <a:ea typeface="+mn-ea"/>
          <a:cs typeface="Arial" panose="020B0604020202020204" pitchFamily="34" charset="0"/>
        </a:defRPr>
      </a:lvl7pPr>
      <a:lvl8pPr marL="0" indent="0" algn="l" defTabSz="932688" rtl="0" eaLnBrk="1" latinLnBrk="0" hangingPunct="1">
        <a:lnSpc>
          <a:spcPct val="100000"/>
        </a:lnSpc>
        <a:spcBef>
          <a:spcPts val="288"/>
        </a:spcBef>
        <a:buSzPct val="90000"/>
        <a:buFontTx/>
        <a:buNone/>
        <a:defRPr sz="1200" kern="1200" baseline="0">
          <a:solidFill>
            <a:schemeClr val="tx1"/>
          </a:solidFill>
          <a:latin typeface="+mn-lt"/>
          <a:ea typeface="+mn-ea"/>
          <a:cs typeface="+mn-cs"/>
        </a:defRPr>
      </a:lvl8pPr>
      <a:lvl9pPr marL="0" indent="0" algn="l" defTabSz="932688" rtl="0" eaLnBrk="1" latinLnBrk="0" hangingPunct="1">
        <a:lnSpc>
          <a:spcPct val="100000"/>
        </a:lnSpc>
        <a:spcBef>
          <a:spcPts val="240"/>
        </a:spcBef>
        <a:buSzPct val="90000"/>
        <a:buFont typeface="Wingdings" panose="05000000000000000000" pitchFamily="2" charset="2"/>
        <a:buNone/>
        <a:defRPr sz="10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orient="horz" pos="384">
          <p15:clr>
            <a:srgbClr val="F26B43"/>
          </p15:clr>
        </p15:guide>
        <p15:guide id="5" orient="horz" pos="4128">
          <p15:clr>
            <a:srgbClr val="A4A3A4"/>
          </p15:clr>
        </p15:guide>
        <p15:guide id="6" orient="horz" pos="3936">
          <p15:clr>
            <a:srgbClr val="F26B43"/>
          </p15:clr>
        </p15:guide>
        <p15:guide id="7" pos="7296">
          <p15:clr>
            <a:srgbClr val="F26B43"/>
          </p15:clr>
        </p15:guide>
        <p15:guide id="8" pos="7488">
          <p15:clr>
            <a:srgbClr val="A4A3A4"/>
          </p15:clr>
        </p15:guide>
        <p15:guide id="9" pos="384">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806116320"/>
      </p:ext>
    </p:extLst>
  </p:cSld>
  <p:clrMap bg1="lt1" tx1="dk1" bg2="lt2" tx2="dk2" accent1="accent1" accent2="accent2" accent3="accent3" accent4="accent4" accent5="accent5" accent6="accent6" hlink="hlink" folHlink="folHlink"/>
  <p:sldLayoutIdLst>
    <p:sldLayoutId id="2147494760" r:id="rId1"/>
    <p:sldLayoutId id="2147494761" r:id="rId2"/>
    <p:sldLayoutId id="2147494762" r:id="rId3"/>
    <p:sldLayoutId id="2147494763" r:id="rId4"/>
    <p:sldLayoutId id="2147494764" r:id="rId5"/>
    <p:sldLayoutId id="2147494765" r:id="rId6"/>
    <p:sldLayoutId id="2147494766" r:id="rId7"/>
    <p:sldLayoutId id="2147494767" r:id="rId8"/>
    <p:sldLayoutId id="2147494768" r:id="rId9"/>
    <p:sldLayoutId id="2147494769" r:id="rId10"/>
    <p:sldLayoutId id="2147494770" r:id="rId11"/>
    <p:sldLayoutId id="2147494771" r:id="rId12"/>
    <p:sldLayoutId id="2147494772" r:id="rId13"/>
    <p:sldLayoutId id="2147494773" r:id="rId14"/>
    <p:sldLayoutId id="2147494774" r:id="rId15"/>
    <p:sldLayoutId id="2147494775" r:id="rId16"/>
    <p:sldLayoutId id="2147494776" r:id="rId17"/>
    <p:sldLayoutId id="2147494777" r:id="rId18"/>
    <p:sldLayoutId id="2147494778" r:id="rId19"/>
    <p:sldLayoutId id="2147494779" r:id="rId20"/>
    <p:sldLayoutId id="2147494780" r:id="rId21"/>
    <p:sldLayoutId id="2147494781" r:id="rId22"/>
    <p:sldLayoutId id="2147494782" r:id="rId23"/>
    <p:sldLayoutId id="2147494783" r:id="rId24"/>
    <p:sldLayoutId id="2147494784" r:id="rId25"/>
    <p:sldLayoutId id="2147494785" r:id="rId26"/>
    <p:sldLayoutId id="2147494786" r:id="rId27"/>
    <p:sldLayoutId id="2147494787" r:id="rId28"/>
    <p:sldLayoutId id="2147494788" r:id="rId29"/>
    <p:sldLayoutId id="2147494789" r:id="rId30"/>
    <p:sldLayoutId id="2147494790" r:id="rId31"/>
    <p:sldLayoutId id="2147494791" r:id="rId32"/>
    <p:sldLayoutId id="2147494792" r:id="rId33"/>
    <p:sldLayoutId id="2147494793" r:id="rId34"/>
    <p:sldLayoutId id="2147494794" r:id="rId35"/>
    <p:sldLayoutId id="2147494795" r:id="rId36"/>
    <p:sldLayoutId id="2147494796" r:id="rId37"/>
    <p:sldLayoutId id="2147494797" r:id="rId38"/>
    <p:sldLayoutId id="2147494798" r:id="rId39"/>
    <p:sldLayoutId id="2147494799" r:id="rId40"/>
    <p:sldLayoutId id="2147494800" r:id="rId41"/>
    <p:sldLayoutId id="2147494801" r:id="rId42"/>
    <p:sldLayoutId id="2147494802" r:id="rId43"/>
    <p:sldLayoutId id="2147494803" r:id="rId44"/>
    <p:sldLayoutId id="2147494804" r:id="rId45"/>
    <p:sldLayoutId id="2147494805" r:id="rId46"/>
    <p:sldLayoutId id="2147494806" r:id="rId47"/>
    <p:sldLayoutId id="2147494807" r:id="rId48"/>
    <p:sldLayoutId id="2147494808"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8.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8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77.xml"/></Relationships>
</file>

<file path=ppt/slides/_rels/slide1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slide" Target="slide17.xml"/><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62.xml"/><Relationship Id="rId6" Type="http://schemas.openxmlformats.org/officeDocument/2006/relationships/slide" Target="slide15.xml"/><Relationship Id="rId5" Type="http://schemas.openxmlformats.org/officeDocument/2006/relationships/slide" Target="slide18.xml"/><Relationship Id="rId10" Type="http://schemas.openxmlformats.org/officeDocument/2006/relationships/image" Target="../media/image74.png"/><Relationship Id="rId4" Type="http://schemas.openxmlformats.org/officeDocument/2006/relationships/slide" Target="slide16.xml"/><Relationship Id="rId9" Type="http://schemas.openxmlformats.org/officeDocument/2006/relationships/image" Target="../media/image73.png"/></Relationships>
</file>

<file path=ppt/slides/_rels/slide1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83.xml"/><Relationship Id="rId6" Type="http://schemas.openxmlformats.org/officeDocument/2006/relationships/hyperlink" Target="https://nam06.safelinks.protection.outlook.com/?url=https%3A%2F%2Fdocs.microsoft.com%2Fen-us%2Fazure%2Fazure-sql%2Fvirtual-machines%2Fwindows%2Fsql-vm-resource-provider-register%3Ftabs%3Dazure-cli%252Cbash&amp;data=04%7C01%7Cjcarmand%40microsoft.com%7C8c37d3d1a9aa4e5c91a408d8c10f51b0%7C72f988bf86f141af91ab2d7cd011db47%7C1%7C0%7C637471618842640745%7CUnknown%7CTWFpbGZsb3d8eyJWIjoiMC4wLjAwMDAiLCJQIjoiV2luMzIiLCJBTiI6Ik1haWwiLCJXVCI6Mn0%3D%7C1000&amp;sdata=lqlQEWXLl%2B%2FQD5swXeEvSXcjkG81FH1ykSPMEscXbIk%3D&amp;reserved=0" TargetMode="External"/><Relationship Id="rId5" Type="http://schemas.openxmlformats.org/officeDocument/2006/relationships/hyperlink" Target="https://nam06.safelinks.protection.outlook.com/?url=https%3A%2F%2Fdocs.microsoft.com%2Fen-us%2Fazure%2Fazure-sql%2Fvirtual-machines%2Fwindows%2Fsql-server-iaas-agent-extension-automate-management&amp;data=04%7C01%7Cjcarmand%40microsoft.com%7C8c37d3d1a9aa4e5c91a408d8c10f51b0%7C72f988bf86f141af91ab2d7cd011db47%7C1%7C0%7C637471618842620832%7CUnknown%7CTWFpbGZsb3d8eyJWIjoiMC4wLjAwMDAiLCJQIjoiV2luMzIiLCJBTiI6Ik1haWwiLCJXVCI6Mn0%3D%7C1000&amp;sdata=y9lfpLClGiNRUmrFclX0b%2FGjzimaTTlnlrIdQ0XpBdQ%3D&amp;reserved=0" TargetMode="External"/><Relationship Id="rId4" Type="http://schemas.openxmlformats.org/officeDocument/2006/relationships/hyperlink" Target="https://nam06.safelinks.protection.outlook.com/?url=https%3A%2F%2Fdocs.microsoft.com%2Fen-us%2Fsql%2Fsql-server%2Fsql-server-privacy%3Fview%3Dsql-server-ver15&amp;data=02%7C01%7Cjcarmand%40microsoft.com%7Cc3612d6be6a6464901d008d86594bf37%7C72f988bf86f141af91ab2d7cd011db47%7C1%7C0%7C637371036855119957&amp;sdata=%2FmZ9Ty7A3spXO0T%2B1sP5RhGARtQhXKkHDZzQIo%2F7CGU%3D&amp;reserved=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6.xml"/><Relationship Id="rId1" Type="http://schemas.openxmlformats.org/officeDocument/2006/relationships/slideLayout" Target="../slideLayouts/slideLayout83.xml"/><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77.xml"/><Relationship Id="rId5" Type="http://schemas.openxmlformats.org/officeDocument/2006/relationships/hyperlink" Target="https://learn.microsoft.com/en-us/azure/azure-sql/virtual-machines/windows/sql-agent-extension-automatic-registration-all-vms?view=azuresql&amp;tabs=azure-cli#overview" TargetMode="Externa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77.xml"/><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sql/sql-server/usage-and-diagnostic-data-configuration-for-sql-server?view=sql-server-ver16" TargetMode="External"/><Relationship Id="rId7" Type="http://schemas.openxmlformats.org/officeDocument/2006/relationships/hyperlink" Target="https://github.com/microsoft/SQLExtentions/" TargetMode="External"/><Relationship Id="rId2" Type="http://schemas.openxmlformats.org/officeDocument/2006/relationships/notesSlide" Target="../notesSlides/notesSlide19.xml"/><Relationship Id="rId1" Type="http://schemas.openxmlformats.org/officeDocument/2006/relationships/slideLayout" Target="../slideLayouts/slideLayout62.xml"/><Relationship Id="rId6" Type="http://schemas.openxmlformats.org/officeDocument/2006/relationships/hyperlink" Target="https://www.youtube.com/watch?v=KUlpjoeFipk" TargetMode="External"/><Relationship Id="rId5" Type="http://schemas.openxmlformats.org/officeDocument/2006/relationships/hyperlink" Target="https://microsoft.sharepoint.com/teams/CSUDataAICommunityIPLibrary/Shared%20Documents/Forms/AllItems.aspx?FolderCTID=0x012000998456BE0DFB8E46A35E61779D34A084&amp;id=%2Fteams%2FCSUDataAICommunityIPLibrary%2FShared%20Documents%2FAzure%2DSQL%2FEnable%2DIaaS%2DAgent%2DExtension&amp;viewid=ab71ea0d%2Dce8e%2D4932%2Da091%2D5173f4ecc8ab&amp;view=0" TargetMode="External"/><Relationship Id="rId4" Type="http://schemas.openxmlformats.org/officeDocument/2006/relationships/hyperlink" Target="https://learn.microsoft.com/en-us/sql/sql-server/usage-and-diagnostic-data-configuration-for-sql-server"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cloudblogs.microsoft.com/sqlserver/2019/10/30/new-high-availability-and-disaster-recovery-benefits-for-sql-server/"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6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2.xml"/></Relationships>
</file>

<file path=ppt/slides/_rels/slide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emf"/><Relationship Id="rId7" Type="http://schemas.openxmlformats.org/officeDocument/2006/relationships/diagramColors" Target="../diagrams/colors2.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3.xml"/><Relationship Id="rId1" Type="http://schemas.openxmlformats.org/officeDocument/2006/relationships/themeOverride" Target="../theme/themeOverride1.xml"/><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3.xml"/><Relationship Id="rId1" Type="http://schemas.openxmlformats.org/officeDocument/2006/relationships/themeOverride" Target="../theme/themeOverride2.xml"/><Relationship Id="rId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62.xml"/></Relationships>
</file>

<file path=ppt/slides/_rels/slide3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9.xml"/><Relationship Id="rId1" Type="http://schemas.openxmlformats.org/officeDocument/2006/relationships/slideLayout" Target="../slideLayouts/slideLayout82.xml"/><Relationship Id="rId4" Type="http://schemas.openxmlformats.org/officeDocument/2006/relationships/image" Target="../media/image88.png"/></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82.xml"/></Relationships>
</file>

<file path=ppt/slides/_rels/slide3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8.png"/><Relationship Id="rId7" Type="http://schemas.openxmlformats.org/officeDocument/2006/relationships/diagramColors" Target="../diagrams/colors3.xml"/><Relationship Id="rId2" Type="http://schemas.openxmlformats.org/officeDocument/2006/relationships/notesSlide" Target="../notesSlides/notesSlide31.xml"/><Relationship Id="rId1" Type="http://schemas.openxmlformats.org/officeDocument/2006/relationships/slideLayout" Target="../slideLayouts/slideLayout8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82.xml"/></Relationships>
</file>

<file path=ppt/slides/_rels/slide3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91.png"/><Relationship Id="rId7" Type="http://schemas.openxmlformats.org/officeDocument/2006/relationships/diagramColors" Target="../diagrams/colors4.xml"/><Relationship Id="rId2" Type="http://schemas.openxmlformats.org/officeDocument/2006/relationships/notesSlide" Target="../notesSlides/notesSlide33.xml"/><Relationship Id="rId1" Type="http://schemas.openxmlformats.org/officeDocument/2006/relationships/slideLayout" Target="../slideLayouts/slideLayout82.xml"/><Relationship Id="rId6" Type="http://schemas.openxmlformats.org/officeDocument/2006/relationships/diagramQuickStyle" Target="../diagrams/quickStyle4.xml"/><Relationship Id="rId5" Type="http://schemas.openxmlformats.org/officeDocument/2006/relationships/diagramLayout" Target="../diagrams/layout4.xml"/><Relationship Id="rId10" Type="http://schemas.openxmlformats.org/officeDocument/2006/relationships/hyperlink" Target="https://docs.microsoft.com/en-us/azure/azure-sql/virtual-machines/windows/automated-backup-sql-2014" TargetMode="External"/><Relationship Id="rId4" Type="http://schemas.openxmlformats.org/officeDocument/2006/relationships/diagramData" Target="../diagrams/data4.xml"/><Relationship Id="rId9" Type="http://schemas.openxmlformats.org/officeDocument/2006/relationships/hyperlink" Target="https://docs.microsoft.com/en-us/azure/azure-sql/virtual-machines/windows/automated-backup"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82.xml"/></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82.xml"/><Relationship Id="rId4" Type="http://schemas.openxmlformats.org/officeDocument/2006/relationships/image" Target="../media/image94.sv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82.xml"/><Relationship Id="rId4" Type="http://schemas.openxmlformats.org/officeDocument/2006/relationships/image" Target="../media/image96.emf"/></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305.xml"/><Relationship Id="rId4" Type="http://schemas.openxmlformats.org/officeDocument/2006/relationships/image" Target="../media/image6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2.xml"/></Relationships>
</file>

<file path=ppt/slides/_rels/slide4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8" Type="http://schemas.openxmlformats.org/officeDocument/2006/relationships/hyperlink" Target="https://github.com/microsoft/tigertoolbox/tree/master/AzureSQLVM" TargetMode="External"/><Relationship Id="rId3" Type="http://schemas.openxmlformats.org/officeDocument/2006/relationships/hyperlink" Target="https://docs.microsoft.com/en-us/azure/azure-sql/virtual-machines/windows/sql-agent-extension-automatic-registration-all-vms?tabs=azure-cli" TargetMode="External"/><Relationship Id="rId7" Type="http://schemas.openxmlformats.org/officeDocument/2006/relationships/hyperlink" Target="https://techcommunity.microsoft.com/t5/sql-server/rehost-your-sql-server-to-azure-virtual-machines-for/ba-p/1698452" TargetMode="External"/><Relationship Id="rId2" Type="http://schemas.openxmlformats.org/officeDocument/2006/relationships/notesSlide" Target="../notesSlides/notesSlide40.xml"/><Relationship Id="rId1" Type="http://schemas.openxmlformats.org/officeDocument/2006/relationships/slideLayout" Target="../slideLayouts/slideLayout82.xml"/><Relationship Id="rId6" Type="http://schemas.openxmlformats.org/officeDocument/2006/relationships/hyperlink" Target="https://docs.microsoft.com/en-us/azure/azure-sql/virtual-machines/windows/frequently-asked-questions-faq#extension" TargetMode="External"/><Relationship Id="rId5" Type="http://schemas.openxmlformats.org/officeDocument/2006/relationships/hyperlink" Target="https://docs.microsoft.com/en-us/azure/azure-sql/virtual-machines/windows/sql-agent-extension-manually-register-vms-bulk" TargetMode="External"/><Relationship Id="rId4" Type="http://schemas.openxmlformats.org/officeDocument/2006/relationships/hyperlink" Target="https://docs.microsoft.com/en-us/azure/azure-sql/virtual-machines/windows/sql-server-iaas-agent-extension-automate-management?tabs=azure-powershel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305.xm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305.xml"/></Relationships>
</file>

<file path=ppt/slides/_rels/slide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305.xml"/></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305.xml"/></Relationships>
</file>

<file path=ppt/slides/_rels/slide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9"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14551" y="2326965"/>
            <a:ext cx="6542540" cy="1293689"/>
          </a:xfrm>
        </p:spPr>
        <p:txBody>
          <a:bodyPr/>
          <a:lstStyle/>
          <a:p>
            <a:r>
              <a:rPr lang="en-US">
                <a:latin typeface="Segoe UI Semibold"/>
                <a:cs typeface="Segoe UI Semibold"/>
              </a:rPr>
              <a:t>Advantages of enabling the SQL IaaS extension</a:t>
            </a:r>
            <a:endParaRPr lang="en-US"/>
          </a:p>
        </p:txBody>
      </p:sp>
    </p:spTree>
    <p:extLst>
      <p:ext uri="{BB962C8B-B14F-4D97-AF65-F5344CB8AC3E}">
        <p14:creationId xmlns:p14="http://schemas.microsoft.com/office/powerpoint/2010/main" val="732586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655638" y="67199"/>
            <a:ext cx="11238488"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Azure Key Vault Integration</a:t>
            </a:r>
          </a:p>
        </p:txBody>
      </p:sp>
      <p:pic>
        <p:nvPicPr>
          <p:cNvPr id="11" name="Picture 10">
            <a:extLst>
              <a:ext uri="{FF2B5EF4-FFF2-40B4-BE49-F238E27FC236}">
                <a16:creationId xmlns:a16="http://schemas.microsoft.com/office/drawing/2014/main" id="{9846EFF5-1B22-42AA-B19A-5F2682DAEB35}"/>
              </a:ext>
            </a:extLst>
          </p:cNvPr>
          <p:cNvPicPr>
            <a:picLocks noChangeAspect="1"/>
          </p:cNvPicPr>
          <p:nvPr/>
        </p:nvPicPr>
        <p:blipFill>
          <a:blip r:embed="rId3"/>
          <a:stretch>
            <a:fillRect/>
          </a:stretch>
        </p:blipFill>
        <p:spPr>
          <a:xfrm>
            <a:off x="721687" y="2317118"/>
            <a:ext cx="8063652" cy="4322964"/>
          </a:xfrm>
          <a:prstGeom prst="rect">
            <a:avLst/>
          </a:prstGeom>
        </p:spPr>
      </p:pic>
      <p:graphicFrame>
        <p:nvGraphicFramePr>
          <p:cNvPr id="12" name="Diagram 11">
            <a:extLst>
              <a:ext uri="{FF2B5EF4-FFF2-40B4-BE49-F238E27FC236}">
                <a16:creationId xmlns:a16="http://schemas.microsoft.com/office/drawing/2014/main" id="{C199EE69-6762-4025-85E4-42DF8E3CB6A9}"/>
              </a:ext>
            </a:extLst>
          </p:cNvPr>
          <p:cNvGraphicFramePr/>
          <p:nvPr/>
        </p:nvGraphicFramePr>
        <p:xfrm>
          <a:off x="9306370" y="4819828"/>
          <a:ext cx="2698682" cy="1820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itle 1">
            <a:extLst>
              <a:ext uri="{FF2B5EF4-FFF2-40B4-BE49-F238E27FC236}">
                <a16:creationId xmlns:a16="http://schemas.microsoft.com/office/drawing/2014/main" id="{E2627F84-19C1-40B3-B01F-7CFAF490BAF3}"/>
              </a:ext>
            </a:extLst>
          </p:cNvPr>
          <p:cNvSpPr txBox="1">
            <a:spLocks/>
          </p:cNvSpPr>
          <p:nvPr/>
        </p:nvSpPr>
        <p:spPr>
          <a:xfrm>
            <a:off x="655638" y="741656"/>
            <a:ext cx="11238488"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1400">
                <a:solidFill>
                  <a:schemeClr val="bg1"/>
                </a:solidFill>
                <a:latin typeface="Segoe UI Semibold" panose="020B0702040204020203" pitchFamily="34" charset="0"/>
                <a:cs typeface="Segoe UI Semibold" panose="020B0702040204020203" pitchFamily="34" charset="0"/>
              </a:rPr>
              <a:t>Different SQL Server encryption features, such as transparent data encryption (TDE), column level encryption (CLE), and backup encryption, require you to manage and store the cryptographic keys you use for encryption.</a:t>
            </a:r>
          </a:p>
          <a:p>
            <a:pPr lvl="0"/>
            <a:endParaRPr lang="en-US" sz="1400">
              <a:solidFill>
                <a:schemeClr val="bg1"/>
              </a:solidFill>
              <a:latin typeface="Segoe UI Semibold" panose="020B0702040204020203" pitchFamily="34" charset="0"/>
              <a:cs typeface="Segoe UI Semibold" panose="020B0702040204020203" pitchFamily="34" charset="0"/>
            </a:endParaRPr>
          </a:p>
          <a:p>
            <a:r>
              <a:rPr lang="en-US" sz="1400">
                <a:solidFill>
                  <a:schemeClr val="bg1"/>
                </a:solidFill>
                <a:latin typeface="Segoe UI Semibold" panose="020B0702040204020203" pitchFamily="34" charset="0"/>
                <a:cs typeface="Segoe UI Semibold" panose="020B0702040204020203" pitchFamily="34" charset="0"/>
              </a:rPr>
              <a:t>The Azure Key Vault service is designed to improve the security and management of these keys in a secure and highly available location.</a:t>
            </a:r>
          </a:p>
          <a:p>
            <a:endParaRPr lang="en-US" sz="1400">
              <a:solidFill>
                <a:schemeClr val="bg1"/>
              </a:solidFill>
              <a:latin typeface="Segoe UI Semibold" panose="020B0702040204020203" pitchFamily="34" charset="0"/>
              <a:cs typeface="Segoe UI Semibold" panose="020B0702040204020203" pitchFamily="34" charset="0"/>
            </a:endParaRPr>
          </a:p>
          <a:p>
            <a:r>
              <a:rPr lang="en-US" sz="1400">
                <a:solidFill>
                  <a:schemeClr val="bg1"/>
                </a:solidFill>
                <a:latin typeface="Segoe UI Semibold" panose="020B0702040204020203" pitchFamily="34" charset="0"/>
                <a:cs typeface="Segoe UI Semibold" panose="020B0702040204020203" pitchFamily="34" charset="0"/>
              </a:rPr>
              <a:t>When this feature is enabled, it automatically installs the SQL Server Connector, configures the EKM provider to access Azure Key Vault, and creates the credential to allow you to access your vault.</a:t>
            </a:r>
          </a:p>
          <a:p>
            <a:endParaRPr lang="en-US" sz="1600">
              <a:solidFill>
                <a:schemeClr val="bg1"/>
              </a:solidFill>
              <a:latin typeface="Segoe UI Light"/>
              <a:cs typeface="Segoe UI Light"/>
            </a:endParaRPr>
          </a:p>
          <a:p>
            <a:pPr lvl="0"/>
            <a:endParaRPr lang="en-US" sz="1600" b="0" i="0" u="none" strike="noStrike" cap="none" baseline="0" noProof="0">
              <a:solidFill>
                <a:schemeClr val="bg1"/>
              </a:solidFill>
              <a:latin typeface="Segoe UI Light"/>
              <a:cs typeface="Segoe UI Light"/>
            </a:endParaRPr>
          </a:p>
        </p:txBody>
      </p:sp>
    </p:spTree>
    <p:extLst>
      <p:ext uri="{BB962C8B-B14F-4D97-AF65-F5344CB8AC3E}">
        <p14:creationId xmlns:p14="http://schemas.microsoft.com/office/powerpoint/2010/main" val="1070108400"/>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435836" y="67199"/>
            <a:ext cx="1094716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Automated Patching Feature </a:t>
            </a:r>
          </a:p>
        </p:txBody>
      </p:sp>
      <p:sp>
        <p:nvSpPr>
          <p:cNvPr id="3" name="TextBox 2">
            <a:extLst>
              <a:ext uri="{FF2B5EF4-FFF2-40B4-BE49-F238E27FC236}">
                <a16:creationId xmlns:a16="http://schemas.microsoft.com/office/drawing/2014/main" id="{D562C292-73CC-43CE-9452-2C583108334F}"/>
              </a:ext>
            </a:extLst>
          </p:cNvPr>
          <p:cNvSpPr txBox="1"/>
          <p:nvPr/>
        </p:nvSpPr>
        <p:spPr>
          <a:xfrm>
            <a:off x="542924" y="844386"/>
            <a:ext cx="10515601" cy="830997"/>
          </a:xfrm>
          <a:prstGeom prst="rect">
            <a:avLst/>
          </a:prstGeom>
          <a:noFill/>
        </p:spPr>
        <p:txBody>
          <a:bodyPr wrap="square">
            <a:spAutoFit/>
          </a:bodyPr>
          <a:lstStyle/>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The Automated Patching feature allows a SQL Server administrator to select a maintenance window schedule for applying Important Windows Server and SQL Server updates that are distributed through the Windows Update channel. </a:t>
            </a:r>
          </a:p>
        </p:txBody>
      </p:sp>
      <p:pic>
        <p:nvPicPr>
          <p:cNvPr id="6" name="Picture 5">
            <a:extLst>
              <a:ext uri="{FF2B5EF4-FFF2-40B4-BE49-F238E27FC236}">
                <a16:creationId xmlns:a16="http://schemas.microsoft.com/office/drawing/2014/main" id="{79FCE3B1-826B-4B18-99F4-E09D3A64DC9E}"/>
              </a:ext>
            </a:extLst>
          </p:cNvPr>
          <p:cNvPicPr>
            <a:picLocks noChangeAspect="1"/>
          </p:cNvPicPr>
          <p:nvPr/>
        </p:nvPicPr>
        <p:blipFill>
          <a:blip r:embed="rId3"/>
          <a:stretch>
            <a:fillRect/>
          </a:stretch>
        </p:blipFill>
        <p:spPr>
          <a:xfrm>
            <a:off x="666749" y="1806104"/>
            <a:ext cx="10791359" cy="4585171"/>
          </a:xfrm>
          <a:prstGeom prst="rect">
            <a:avLst/>
          </a:prstGeom>
        </p:spPr>
      </p:pic>
    </p:spTree>
    <p:extLst>
      <p:ext uri="{BB962C8B-B14F-4D97-AF65-F5344CB8AC3E}">
        <p14:creationId xmlns:p14="http://schemas.microsoft.com/office/powerpoint/2010/main" val="2879973298"/>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1B5F13-10DA-2C73-4F0E-0CDF29D8FF68}"/>
              </a:ext>
            </a:extLst>
          </p:cNvPr>
          <p:cNvSpPr>
            <a:spLocks noGrp="1"/>
          </p:cNvSpPr>
          <p:nvPr>
            <p:ph type="title"/>
          </p:nvPr>
        </p:nvSpPr>
        <p:spPr/>
        <p:txBody>
          <a:bodyPr/>
          <a:lstStyle/>
          <a:p>
            <a:pPr>
              <a:lnSpc>
                <a:spcPct val="100000"/>
              </a:lnSpc>
            </a:pPr>
            <a:r>
              <a:rPr lang="en-US" sz="3200" b="1">
                <a:latin typeface="Segoe UI Semibold" panose="020B0502040204020203" pitchFamily="34" charset="0"/>
                <a:cs typeface="Segoe UI Semibold" panose="020B0502040204020203" pitchFamily="34" charset="0"/>
              </a:rPr>
              <a:t>Get security recommendations right in your SQLVM blade </a:t>
            </a:r>
          </a:p>
        </p:txBody>
      </p:sp>
      <p:pic>
        <p:nvPicPr>
          <p:cNvPr id="6" name="Picture 5">
            <a:extLst>
              <a:ext uri="{FF2B5EF4-FFF2-40B4-BE49-F238E27FC236}">
                <a16:creationId xmlns:a16="http://schemas.microsoft.com/office/drawing/2014/main" id="{90601F3A-F047-F0D5-4AA7-F31D2255A876}"/>
              </a:ext>
            </a:extLst>
          </p:cNvPr>
          <p:cNvPicPr>
            <a:picLocks noChangeAspect="1"/>
          </p:cNvPicPr>
          <p:nvPr/>
        </p:nvPicPr>
        <p:blipFill>
          <a:blip r:embed="rId3"/>
          <a:stretch>
            <a:fillRect/>
          </a:stretch>
        </p:blipFill>
        <p:spPr>
          <a:xfrm>
            <a:off x="426424" y="1162878"/>
            <a:ext cx="10376452" cy="5600061"/>
          </a:xfrm>
          <a:prstGeom prst="rect">
            <a:avLst/>
          </a:prstGeom>
        </p:spPr>
      </p:pic>
    </p:spTree>
    <p:extLst>
      <p:ext uri="{BB962C8B-B14F-4D97-AF65-F5344CB8AC3E}">
        <p14:creationId xmlns:p14="http://schemas.microsoft.com/office/powerpoint/2010/main" val="25674494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14551" y="2326965"/>
            <a:ext cx="6542540" cy="1293689"/>
          </a:xfrm>
        </p:spPr>
        <p:txBody>
          <a:bodyPr/>
          <a:lstStyle/>
          <a:p>
            <a:r>
              <a:rPr lang="en-US">
                <a:latin typeface="Segoe UI Semibold"/>
                <a:cs typeface="Segoe UI Semibold"/>
              </a:rPr>
              <a:t>Enabling these features</a:t>
            </a:r>
            <a:endParaRPr lang="en-US"/>
          </a:p>
        </p:txBody>
      </p:sp>
    </p:spTree>
    <p:extLst>
      <p:ext uri="{BB962C8B-B14F-4D97-AF65-F5344CB8AC3E}">
        <p14:creationId xmlns:p14="http://schemas.microsoft.com/office/powerpoint/2010/main" val="342150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020D8D-7645-8D3D-E907-00C057B8FC02}"/>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a:lnSpc>
                <a:spcPct val="90000"/>
              </a:lnSpc>
              <a:spcAft>
                <a:spcPts val="600"/>
              </a:spcAft>
            </a:pPr>
            <a:r>
              <a:rPr lang="en-US" sz="2800" b="1">
                <a:solidFill>
                  <a:schemeClr val="bg2"/>
                </a:solidFill>
              </a:rPr>
              <a:t>Enabling the features are easy </a:t>
            </a:r>
          </a:p>
        </p:txBody>
      </p:sp>
      <p:sp>
        <p:nvSpPr>
          <p:cNvPr id="4" name="TextBox 3">
            <a:extLst>
              <a:ext uri="{FF2B5EF4-FFF2-40B4-BE49-F238E27FC236}">
                <a16:creationId xmlns:a16="http://schemas.microsoft.com/office/drawing/2014/main" id="{4C0A0B2E-4FDC-13A1-29BE-B4DDF48FEC67}"/>
              </a:ext>
            </a:extLst>
          </p:cNvPr>
          <p:cNvSpPr txBox="1"/>
          <p:nvPr/>
        </p:nvSpPr>
        <p:spPr>
          <a:xfrm>
            <a:off x="531766" y="1132627"/>
            <a:ext cx="6925979" cy="505676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hlinkClick r:id="rId3" action="ppaction://hlinksldjump">
                  <a:extLst>
                    <a:ext uri="{A12FA001-AC4F-418D-AE19-62706E023703}">
                      <ahyp:hlinkClr xmlns:ahyp="http://schemas.microsoft.com/office/drawing/2018/hyperlinkcolor" val="tx"/>
                    </a:ext>
                  </a:extLst>
                </a:hlinkClick>
              </a:rPr>
              <a:t>Click the button in Portal</a:t>
            </a:r>
            <a:endParaRPr lang="en-US" sz="2000" dirty="0">
              <a:solidFill>
                <a:schemeClr val="accent1"/>
              </a:solidFill>
            </a:endParaRPr>
          </a:p>
          <a:p>
            <a:pPr>
              <a:lnSpc>
                <a:spcPct val="90000"/>
              </a:lnSpc>
              <a:spcAft>
                <a:spcPts val="600"/>
              </a:spcAft>
            </a:pPr>
            <a:r>
              <a:rPr lang="en-US" dirty="0">
                <a:solidFill>
                  <a:schemeClr val="accent1"/>
                </a:solidFill>
              </a:rPr>
              <a:t>	One click can enable it for your subscription</a:t>
            </a:r>
          </a:p>
          <a:p>
            <a:pPr>
              <a:lnSpc>
                <a:spcPct val="90000"/>
              </a:lnSpc>
              <a:spcAft>
                <a:spcPts val="600"/>
              </a:spcAft>
            </a:pPr>
            <a:endParaRPr lang="en-US" dirty="0">
              <a:solidFill>
                <a:schemeClr val="accent1"/>
              </a:solidFill>
            </a:endParaRPr>
          </a:p>
          <a:p>
            <a:pPr>
              <a:lnSpc>
                <a:spcPct val="90000"/>
              </a:lnSpc>
              <a:spcAft>
                <a:spcPts val="600"/>
              </a:spcAft>
            </a:pPr>
            <a:r>
              <a:rPr lang="en-US" sz="2000" dirty="0">
                <a:solidFill>
                  <a:schemeClr val="accent1"/>
                </a:solidFill>
                <a:hlinkClick r:id="rId4" action="ppaction://hlinksldjump">
                  <a:extLst>
                    <a:ext uri="{A12FA001-AC4F-418D-AE19-62706E023703}">
                      <ahyp:hlinkClr xmlns:ahyp="http://schemas.microsoft.com/office/drawing/2018/hyperlinkcolor" val="tx"/>
                    </a:ext>
                  </a:extLst>
                </a:hlinkClick>
              </a:rPr>
              <a:t>Opt-in during your install</a:t>
            </a:r>
            <a:r>
              <a:rPr lang="en-US" sz="2000" dirty="0">
                <a:solidFill>
                  <a:schemeClr val="accent1"/>
                </a:solidFill>
              </a:rPr>
              <a:t> of SQL Server</a:t>
            </a:r>
          </a:p>
          <a:p>
            <a:pPr>
              <a:lnSpc>
                <a:spcPct val="90000"/>
              </a:lnSpc>
              <a:spcAft>
                <a:spcPts val="600"/>
              </a:spcAft>
            </a:pPr>
            <a:r>
              <a:rPr lang="en-US" dirty="0">
                <a:solidFill>
                  <a:schemeClr val="accent1"/>
                </a:solidFill>
              </a:rPr>
              <a:t>	This is your “Error and Usage Reporting” screen</a:t>
            </a:r>
          </a:p>
          <a:p>
            <a:pPr>
              <a:lnSpc>
                <a:spcPct val="90000"/>
              </a:lnSpc>
              <a:spcAft>
                <a:spcPts val="600"/>
              </a:spcAft>
            </a:pPr>
            <a:endParaRPr lang="en-US" sz="2000" dirty="0">
              <a:solidFill>
                <a:schemeClr val="accent1"/>
              </a:solidFill>
            </a:endParaRPr>
          </a:p>
          <a:p>
            <a:pPr>
              <a:lnSpc>
                <a:spcPct val="90000"/>
              </a:lnSpc>
              <a:spcAft>
                <a:spcPts val="600"/>
              </a:spcAft>
            </a:pPr>
            <a:r>
              <a:rPr lang="en-US" sz="2000" dirty="0">
                <a:solidFill>
                  <a:schemeClr val="accent1"/>
                </a:solidFill>
              </a:rPr>
              <a:t>Select an </a:t>
            </a:r>
            <a:r>
              <a:rPr lang="en-US" sz="2000" dirty="0">
                <a:solidFill>
                  <a:schemeClr val="accent1"/>
                </a:solidFill>
                <a:hlinkClick r:id="rId5" action="ppaction://hlinksldjump">
                  <a:extLst>
                    <a:ext uri="{A12FA001-AC4F-418D-AE19-62706E023703}">
                      <ahyp:hlinkClr xmlns:ahyp="http://schemas.microsoft.com/office/drawing/2018/hyperlinkcolor" val="tx"/>
                    </a:ext>
                  </a:extLst>
                </a:hlinkClick>
              </a:rPr>
              <a:t>Azure Image</a:t>
            </a:r>
            <a:r>
              <a:rPr lang="en-US" sz="2000" dirty="0">
                <a:solidFill>
                  <a:schemeClr val="accent1"/>
                </a:solidFill>
              </a:rPr>
              <a:t> on creation</a:t>
            </a:r>
          </a:p>
          <a:p>
            <a:pPr>
              <a:lnSpc>
                <a:spcPct val="90000"/>
              </a:lnSpc>
              <a:spcAft>
                <a:spcPts val="600"/>
              </a:spcAft>
            </a:pPr>
            <a:r>
              <a:rPr lang="en-US" dirty="0">
                <a:solidFill>
                  <a:schemeClr val="accent1"/>
                </a:solidFill>
              </a:rPr>
              <a:t>	Features are turned on by default</a:t>
            </a:r>
          </a:p>
          <a:p>
            <a:pPr>
              <a:lnSpc>
                <a:spcPct val="90000"/>
              </a:lnSpc>
              <a:spcAft>
                <a:spcPts val="600"/>
              </a:spcAft>
            </a:pPr>
            <a:endParaRPr lang="en-US" sz="1000" dirty="0">
              <a:solidFill>
                <a:schemeClr val="accent1"/>
              </a:solidFill>
            </a:endParaRPr>
          </a:p>
          <a:p>
            <a:pPr>
              <a:lnSpc>
                <a:spcPct val="90000"/>
              </a:lnSpc>
              <a:spcAft>
                <a:spcPts val="600"/>
              </a:spcAft>
            </a:pPr>
            <a:r>
              <a:rPr lang="en-US" sz="2000" dirty="0">
                <a:solidFill>
                  <a:schemeClr val="accent1"/>
                </a:solidFill>
              </a:rPr>
              <a:t>Use the command line </a:t>
            </a:r>
          </a:p>
          <a:p>
            <a:pPr>
              <a:lnSpc>
                <a:spcPct val="90000"/>
              </a:lnSpc>
              <a:spcAft>
                <a:spcPts val="600"/>
              </a:spcAft>
            </a:pPr>
            <a:r>
              <a:rPr lang="en-US" dirty="0">
                <a:solidFill>
                  <a:schemeClr val="accent1"/>
                </a:solidFill>
              </a:rPr>
              <a:t>	PowerShell or Azure CLI, we provide the scripts</a:t>
            </a:r>
          </a:p>
          <a:p>
            <a:pPr>
              <a:lnSpc>
                <a:spcPct val="90000"/>
              </a:lnSpc>
              <a:spcAft>
                <a:spcPts val="600"/>
              </a:spcAft>
            </a:pPr>
            <a:endParaRPr lang="en-US" sz="1000" dirty="0">
              <a:solidFill>
                <a:schemeClr val="accent1"/>
              </a:solidFill>
            </a:endParaRPr>
          </a:p>
          <a:p>
            <a:pPr>
              <a:lnSpc>
                <a:spcPct val="90000"/>
              </a:lnSpc>
              <a:spcAft>
                <a:spcPts val="600"/>
              </a:spcAft>
            </a:pPr>
            <a:r>
              <a:rPr lang="en-US" sz="2000" dirty="0">
                <a:solidFill>
                  <a:schemeClr val="accent1"/>
                </a:solidFill>
              </a:rPr>
              <a:t>Ask us to </a:t>
            </a:r>
            <a:r>
              <a:rPr lang="en-US" sz="2000" dirty="0">
                <a:solidFill>
                  <a:schemeClr val="accent1"/>
                </a:solidFill>
                <a:hlinkClick r:id="rId6" action="ppaction://hlinksldjump">
                  <a:extLst>
                    <a:ext uri="{A12FA001-AC4F-418D-AE19-62706E023703}">
                      <ahyp:hlinkClr xmlns:ahyp="http://schemas.microsoft.com/office/drawing/2018/hyperlinkcolor" val="tx"/>
                    </a:ext>
                  </a:extLst>
                </a:hlinkClick>
              </a:rPr>
              <a:t>do it for you</a:t>
            </a:r>
            <a:r>
              <a:rPr lang="en-US" sz="2000" dirty="0">
                <a:solidFill>
                  <a:schemeClr val="accent1"/>
                </a:solidFill>
              </a:rPr>
              <a:t>!</a:t>
            </a:r>
          </a:p>
          <a:p>
            <a:pPr>
              <a:lnSpc>
                <a:spcPct val="90000"/>
              </a:lnSpc>
              <a:spcAft>
                <a:spcPts val="600"/>
              </a:spcAft>
            </a:pPr>
            <a:r>
              <a:rPr lang="en-US" dirty="0">
                <a:solidFill>
                  <a:schemeClr val="accent1"/>
                </a:solidFill>
              </a:rPr>
              <a:t>	We’ll provide an email template that you “sign”,</a:t>
            </a:r>
          </a:p>
          <a:p>
            <a:pPr>
              <a:lnSpc>
                <a:spcPct val="90000"/>
              </a:lnSpc>
              <a:spcAft>
                <a:spcPts val="600"/>
              </a:spcAft>
            </a:pPr>
            <a:r>
              <a:rPr lang="en-US" dirty="0">
                <a:solidFill>
                  <a:schemeClr val="accent1"/>
                </a:solidFill>
              </a:rPr>
              <a:t>	then we 	enable on the back-end</a:t>
            </a:r>
          </a:p>
        </p:txBody>
      </p:sp>
      <p:pic>
        <p:nvPicPr>
          <p:cNvPr id="11" name="Picture 10">
            <a:extLst>
              <a:ext uri="{FF2B5EF4-FFF2-40B4-BE49-F238E27FC236}">
                <a16:creationId xmlns:a16="http://schemas.microsoft.com/office/drawing/2014/main" id="{3ABAF159-DDDB-1920-912C-5A96168D2309}"/>
              </a:ext>
            </a:extLst>
          </p:cNvPr>
          <p:cNvPicPr>
            <a:picLocks noChangeAspect="1"/>
          </p:cNvPicPr>
          <p:nvPr/>
        </p:nvPicPr>
        <p:blipFill>
          <a:blip r:embed="rId7"/>
          <a:stretch>
            <a:fillRect/>
          </a:stretch>
        </p:blipFill>
        <p:spPr>
          <a:xfrm>
            <a:off x="8066085" y="930486"/>
            <a:ext cx="2575118" cy="744910"/>
          </a:xfrm>
          <a:prstGeom prst="rect">
            <a:avLst/>
          </a:prstGeom>
        </p:spPr>
      </p:pic>
      <p:pic>
        <p:nvPicPr>
          <p:cNvPr id="19" name="Picture 18">
            <a:extLst>
              <a:ext uri="{FF2B5EF4-FFF2-40B4-BE49-F238E27FC236}">
                <a16:creationId xmlns:a16="http://schemas.microsoft.com/office/drawing/2014/main" id="{783DF22D-A0AC-F48C-29C2-E72B20773D2B}"/>
              </a:ext>
            </a:extLst>
          </p:cNvPr>
          <p:cNvPicPr>
            <a:picLocks noChangeAspect="1"/>
          </p:cNvPicPr>
          <p:nvPr/>
        </p:nvPicPr>
        <p:blipFill>
          <a:blip r:embed="rId8"/>
          <a:stretch>
            <a:fillRect/>
          </a:stretch>
        </p:blipFill>
        <p:spPr>
          <a:xfrm>
            <a:off x="8066086" y="5280836"/>
            <a:ext cx="2632458" cy="1167985"/>
          </a:xfrm>
          <a:prstGeom prst="rect">
            <a:avLst/>
          </a:prstGeom>
        </p:spPr>
      </p:pic>
      <p:pic>
        <p:nvPicPr>
          <p:cNvPr id="22" name="Picture 21">
            <a:extLst>
              <a:ext uri="{FF2B5EF4-FFF2-40B4-BE49-F238E27FC236}">
                <a16:creationId xmlns:a16="http://schemas.microsoft.com/office/drawing/2014/main" id="{1E591D10-C787-EF8F-C289-37A7E5234871}"/>
              </a:ext>
            </a:extLst>
          </p:cNvPr>
          <p:cNvPicPr>
            <a:picLocks noChangeAspect="1"/>
          </p:cNvPicPr>
          <p:nvPr/>
        </p:nvPicPr>
        <p:blipFill rotWithShape="1">
          <a:blip r:embed="rId9"/>
          <a:srcRect r="35876"/>
          <a:stretch/>
        </p:blipFill>
        <p:spPr>
          <a:xfrm>
            <a:off x="8066086" y="4147074"/>
            <a:ext cx="2632458" cy="647700"/>
          </a:xfrm>
          <a:prstGeom prst="rect">
            <a:avLst/>
          </a:prstGeom>
        </p:spPr>
      </p:pic>
      <p:pic>
        <p:nvPicPr>
          <p:cNvPr id="5" name="Picture 4">
            <a:extLst>
              <a:ext uri="{FF2B5EF4-FFF2-40B4-BE49-F238E27FC236}">
                <a16:creationId xmlns:a16="http://schemas.microsoft.com/office/drawing/2014/main" id="{E5050958-5D2F-D176-259D-C0B5FE5333C8}"/>
              </a:ext>
            </a:extLst>
          </p:cNvPr>
          <p:cNvPicPr>
            <a:picLocks noChangeAspect="1"/>
          </p:cNvPicPr>
          <p:nvPr/>
        </p:nvPicPr>
        <p:blipFill>
          <a:blip r:embed="rId10"/>
          <a:stretch>
            <a:fillRect/>
          </a:stretch>
        </p:blipFill>
        <p:spPr>
          <a:xfrm>
            <a:off x="8029822" y="1981200"/>
            <a:ext cx="2565390" cy="1858174"/>
          </a:xfrm>
          <a:prstGeom prst="rect">
            <a:avLst/>
          </a:prstGeom>
        </p:spPr>
      </p:pic>
    </p:spTree>
    <p:extLst>
      <p:ext uri="{BB962C8B-B14F-4D97-AF65-F5344CB8AC3E}">
        <p14:creationId xmlns:p14="http://schemas.microsoft.com/office/powerpoint/2010/main" val="4608650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338937" y="221328"/>
            <a:ext cx="2615803" cy="413293"/>
          </a:xfrm>
        </p:spPr>
        <p:txBody>
          <a:bodyPr/>
          <a:lstStyle/>
          <a:p>
            <a:r>
              <a:rPr lang="en-US" sz="2800" b="1">
                <a:solidFill>
                  <a:srgbClr val="006DC0"/>
                </a:solidFill>
                <a:latin typeface="+mn-lt"/>
                <a:cs typeface="+mn-cs"/>
              </a:rPr>
              <a:t>Email Template</a:t>
            </a:r>
          </a:p>
        </p:txBody>
      </p:sp>
      <p:sp>
        <p:nvSpPr>
          <p:cNvPr id="2" name="TextBox 1">
            <a:extLst>
              <a:ext uri="{FF2B5EF4-FFF2-40B4-BE49-F238E27FC236}">
                <a16:creationId xmlns:a16="http://schemas.microsoft.com/office/drawing/2014/main" id="{B677E0DD-71FC-9851-CBE2-2940C4833CFB}"/>
              </a:ext>
            </a:extLst>
          </p:cNvPr>
          <p:cNvSpPr txBox="1"/>
          <p:nvPr/>
        </p:nvSpPr>
        <p:spPr>
          <a:xfrm>
            <a:off x="195635" y="1807387"/>
            <a:ext cx="6785194" cy="5050613"/>
          </a:xfrm>
          <a:prstGeom prst="rect">
            <a:avLst/>
          </a:prstGeom>
          <a:noFill/>
        </p:spPr>
        <p:txBody>
          <a:bodyPr wrap="square" lIns="182880" tIns="146304" rIns="182880" bIns="146304" rtlCol="0">
            <a:spAutoFit/>
          </a:bodyPr>
          <a:lstStyle/>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In order to proceed with automatic registration of SQL Server instances running in Azure VMs for all Azure subscription IDs associated with the enrollment under which your organization obtained Azure services (i.e., your Enterprise Agreement), please respond to this email with the following paragraph to indicate your consent.</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000" i="1">
                <a:solidFill>
                  <a:schemeClr val="bg1"/>
                </a:solidFill>
                <a:effectLst/>
                <a:latin typeface="Segoe UI" panose="020B0502040204020203" pitchFamily="34" charset="0"/>
                <a:ea typeface="Yu Gothic Light" panose="020B0300000000000000" pitchFamily="34" charset="-128"/>
              </a:rPr>
              <a:t>“I confirm that I have authority to enter into agreements on behalf of [INSERT CUSTOMER NAME]. On behalf of my organization, I consent to (a) Microsoft retrieving the list of Azure subscription IDs associated with my </a:t>
            </a:r>
            <a:r>
              <a:rPr lang="en-US" sz="1000" i="1">
                <a:solidFill>
                  <a:srgbClr val="FFFF00"/>
                </a:solidFill>
                <a:effectLst/>
                <a:latin typeface="Segoe UI" panose="020B0502040204020203" pitchFamily="34" charset="0"/>
                <a:ea typeface="Yu Gothic Light" panose="020B0300000000000000" pitchFamily="34" charset="-128"/>
              </a:rPr>
              <a:t>[ORGANIZATION or ENROLLMENT – pick 1 of 2 option]</a:t>
            </a:r>
            <a:r>
              <a:rPr lang="en-US" sz="1000" i="1">
                <a:solidFill>
                  <a:schemeClr val="bg1"/>
                </a:solidFill>
                <a:effectLst/>
                <a:latin typeface="Segoe UI" panose="020B0502040204020203" pitchFamily="34" charset="0"/>
                <a:ea typeface="Yu Gothic Light" panose="020B0300000000000000" pitchFamily="34" charset="-128"/>
              </a:rPr>
              <a:t> Azure account, and (b) Microsoft registering with the appropriate Azure Resource Provider all existing and future SQL Server  instances installed on virtual machines, Linux containers or physical servers running in Azure or connected to Azure via Azure Arc</a:t>
            </a:r>
            <a:r>
              <a:rPr lang="en-US" sz="1000">
                <a:solidFill>
                  <a:schemeClr val="bg1"/>
                </a:solidFill>
                <a:effectLst/>
                <a:latin typeface="Segoe UI" panose="020B0502040204020203" pitchFamily="34" charset="0"/>
                <a:ea typeface="Yu Gothic Light" panose="020B0300000000000000" pitchFamily="34" charset="-128"/>
              </a:rPr>
              <a:t> </a:t>
            </a:r>
            <a:r>
              <a:rPr lang="en-US" sz="1000" i="1">
                <a:solidFill>
                  <a:schemeClr val="bg1"/>
                </a:solidFill>
                <a:effectLst/>
                <a:latin typeface="Segoe UI" panose="020B0502040204020203" pitchFamily="34" charset="0"/>
                <a:ea typeface="Yu Gothic Light" panose="020B0300000000000000" pitchFamily="34" charset="-128"/>
              </a:rPr>
              <a:t>in all subscription IDs associated with the agreement under which my organization obtained Azure services.”</a:t>
            </a:r>
            <a:r>
              <a:rPr lang="en-US" sz="1000">
                <a:solidFill>
                  <a:schemeClr val="bg1"/>
                </a:solidFill>
                <a:effectLst/>
                <a:latin typeface="Segoe UI" panose="020B0502040204020203" pitchFamily="34" charset="0"/>
                <a:ea typeface="Times New Roman" panose="02020603050405020304" pitchFamily="18" charset="0"/>
              </a:rPr>
              <a:t> </a:t>
            </a:r>
            <a:endParaRPr lang="en-US" sz="1000">
              <a:solidFill>
                <a:schemeClr val="bg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Microsoft has a </a:t>
            </a:r>
            <a:r>
              <a:rPr lang="en-US" sz="1000" b="1">
                <a:solidFill>
                  <a:schemeClr val="bg1"/>
                </a:solidFill>
                <a:effectLst/>
                <a:latin typeface="Segoe UI" panose="020B0502040204020203" pitchFamily="34" charset="0"/>
                <a:ea typeface="Calibri" panose="020F0502020204030204" pitchFamily="34" charset="0"/>
              </a:rPr>
              <a:t>No Audit policy</a:t>
            </a:r>
            <a:r>
              <a:rPr lang="en-US" sz="1000">
                <a:solidFill>
                  <a:schemeClr val="bg1"/>
                </a:solidFill>
                <a:effectLst/>
                <a:latin typeface="Segoe UI" panose="020B0502040204020203" pitchFamily="34" charset="0"/>
                <a:ea typeface="Calibri" panose="020F0502020204030204" pitchFamily="34" charset="0"/>
              </a:rPr>
              <a:t> in support of this motion  - </a:t>
            </a:r>
            <a:r>
              <a:rPr lang="en-US" sz="1000" u="sng">
                <a:solidFill>
                  <a:schemeClr val="bg1"/>
                </a:solidFill>
                <a:effectLst/>
                <a:latin typeface="Segoe UI" panose="020B0502040204020203" pitchFamily="34" charset="0"/>
                <a:ea typeface="Calibri" panose="020F0502020204030204" pitchFamily="34" charset="0"/>
                <a:hlinkClick r:id="rId4">
                  <a:extLst>
                    <a:ext uri="{A12FA001-AC4F-418D-AE19-62706E023703}">
                      <ahyp:hlinkClr xmlns:ahyp="http://schemas.microsoft.com/office/drawing/2018/hyperlinkcolor" val="tx"/>
                    </a:ext>
                  </a:extLst>
                </a:hlinkClick>
              </a:rPr>
              <a:t>SQL Server Privacy Supplement</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With this consent, Microsoft will proceed with the registration of SQL Server instances running in Azure VMs for all Azure subscription IDs associated with the agreement under which your organization obtained Azure services (i.e., your Enterprise Agreement).</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b="1">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Microsoft will continue to add new benefits over time to provide the full range of manageability services that are available under the SQL IaaS Agent extension described </a:t>
            </a:r>
            <a:r>
              <a:rPr lang="en-US" sz="1000" u="sng">
                <a:solidFill>
                  <a:schemeClr val="bg1"/>
                </a:solidFill>
                <a:effectLst/>
                <a:latin typeface="Segoe UI" panose="020B0502040204020203" pitchFamily="34" charset="0"/>
                <a:ea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By providing consent for Microsoft to register your SQL Server VMs running on Azure on your behalf, you confirm that you have authority to enter into agreements on behalf of your organization, and you consent to allow Microsoft to access SQL Server environment information in all existing and future Azure VMs belonging to the subscription IDs associated with your organization’s Azure account.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Furthermore, you agree to permit Microsoft to register all SQL Server instances in the subscription IDs associated with your organization’s Azure account with the SQL VM Resource Provider as described here: </a:t>
            </a:r>
            <a:r>
              <a:rPr lang="en-US" sz="1000" u="sng">
                <a:solidFill>
                  <a:schemeClr val="bg1"/>
                </a:solidFill>
                <a:effectLst/>
                <a:latin typeface="Segoe UI" panose="020B0502040204020203" pitchFamily="34" charset="0"/>
                <a:ea typeface="Calibri" panose="020F0502020204030204" pitchFamily="34" charset="0"/>
                <a:hlinkClick r:id="rId6">
                  <a:extLst>
                    <a:ext uri="{A12FA001-AC4F-418D-AE19-62706E023703}">
                      <ahyp:hlinkClr xmlns:ahyp="http://schemas.microsoft.com/office/drawing/2018/hyperlinkcolor" val="tx"/>
                    </a:ext>
                  </a:extLst>
                </a:hlinkClick>
              </a:rPr>
              <a:t>https://docs.microsoft.com/en-us/azure/azure-sql/virtual-machines/windows/sql-vm-resource-provider-register?tabs=azure-cli%2Cbash</a:t>
            </a: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a:lnSpc>
                <a:spcPct val="90000"/>
              </a:lnSpc>
              <a:spcAft>
                <a:spcPts val="600"/>
              </a:spcAft>
            </a:pPr>
            <a:endParaRPr lang="en-US" sz="1000" err="1">
              <a:solidFill>
                <a:schemeClr val="bg1"/>
              </a:solidFill>
            </a:endParaRPr>
          </a:p>
        </p:txBody>
      </p:sp>
      <p:sp>
        <p:nvSpPr>
          <p:cNvPr id="4" name="TextBox 3">
            <a:extLst>
              <a:ext uri="{FF2B5EF4-FFF2-40B4-BE49-F238E27FC236}">
                <a16:creationId xmlns:a16="http://schemas.microsoft.com/office/drawing/2014/main" id="{ADFF3965-9E32-8D76-CA87-2AA62F163ED6}"/>
              </a:ext>
            </a:extLst>
          </p:cNvPr>
          <p:cNvSpPr txBox="1"/>
          <p:nvPr/>
        </p:nvSpPr>
        <p:spPr>
          <a:xfrm>
            <a:off x="195635" y="731638"/>
            <a:ext cx="7348165"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Update the highlighted option and add your name.</a:t>
            </a:r>
          </a:p>
          <a:p>
            <a:pPr>
              <a:lnSpc>
                <a:spcPct val="90000"/>
              </a:lnSpc>
              <a:spcAft>
                <a:spcPts val="600"/>
              </a:spcAft>
            </a:pPr>
            <a:r>
              <a:rPr lang="en-US" sz="2000" dirty="0">
                <a:solidFill>
                  <a:schemeClr val="accent1"/>
                </a:solidFill>
              </a:rPr>
              <a:t>Paste this text into an email and send to your account team.</a:t>
            </a:r>
          </a:p>
        </p:txBody>
      </p:sp>
    </p:spTree>
    <p:extLst>
      <p:ext uri="{BB962C8B-B14F-4D97-AF65-F5344CB8AC3E}">
        <p14:creationId xmlns:p14="http://schemas.microsoft.com/office/powerpoint/2010/main" val="1019083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338937" y="221328"/>
            <a:ext cx="3885820" cy="413293"/>
          </a:xfrm>
        </p:spPr>
        <p:txBody>
          <a:bodyPr/>
          <a:lstStyle/>
          <a:p>
            <a:r>
              <a:rPr lang="en-US" sz="2800" b="1" dirty="0">
                <a:solidFill>
                  <a:srgbClr val="006DC0"/>
                </a:solidFill>
                <a:latin typeface="+mn-lt"/>
                <a:cs typeface="+mn-cs"/>
              </a:rPr>
              <a:t>Enable during Install</a:t>
            </a:r>
          </a:p>
        </p:txBody>
      </p:sp>
      <p:sp>
        <p:nvSpPr>
          <p:cNvPr id="4" name="TextBox 3">
            <a:extLst>
              <a:ext uri="{FF2B5EF4-FFF2-40B4-BE49-F238E27FC236}">
                <a16:creationId xmlns:a16="http://schemas.microsoft.com/office/drawing/2014/main" id="{ADFF3965-9E32-8D76-CA87-2AA62F163ED6}"/>
              </a:ext>
            </a:extLst>
          </p:cNvPr>
          <p:cNvSpPr txBox="1"/>
          <p:nvPr/>
        </p:nvSpPr>
        <p:spPr>
          <a:xfrm>
            <a:off x="195635" y="731638"/>
            <a:ext cx="5174759"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Selecting the boxes below on your custom install of SQL Server enables the features.</a:t>
            </a:r>
          </a:p>
        </p:txBody>
      </p:sp>
      <p:pic>
        <p:nvPicPr>
          <p:cNvPr id="8" name="Picture 7">
            <a:extLst>
              <a:ext uri="{FF2B5EF4-FFF2-40B4-BE49-F238E27FC236}">
                <a16:creationId xmlns:a16="http://schemas.microsoft.com/office/drawing/2014/main" id="{7994CE20-A9A1-5A8F-22D7-565E3F10643A}"/>
              </a:ext>
            </a:extLst>
          </p:cNvPr>
          <p:cNvPicPr>
            <a:picLocks noChangeAspect="1"/>
          </p:cNvPicPr>
          <p:nvPr/>
        </p:nvPicPr>
        <p:blipFill>
          <a:blip r:embed="rId4"/>
          <a:stretch>
            <a:fillRect/>
          </a:stretch>
        </p:blipFill>
        <p:spPr>
          <a:xfrm>
            <a:off x="468328" y="1822886"/>
            <a:ext cx="4629371" cy="4793328"/>
          </a:xfrm>
          <a:prstGeom prst="rect">
            <a:avLst/>
          </a:prstGeom>
        </p:spPr>
      </p:pic>
    </p:spTree>
    <p:extLst>
      <p:ext uri="{BB962C8B-B14F-4D97-AF65-F5344CB8AC3E}">
        <p14:creationId xmlns:p14="http://schemas.microsoft.com/office/powerpoint/2010/main" val="3299404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344DB96-8F79-5FB7-ADA8-E2C3F31AC48D}"/>
              </a:ext>
            </a:extLst>
          </p:cNvPr>
          <p:cNvPicPr>
            <a:picLocks noChangeAspect="1"/>
          </p:cNvPicPr>
          <p:nvPr/>
        </p:nvPicPr>
        <p:blipFill>
          <a:blip r:embed="rId3"/>
          <a:stretch>
            <a:fillRect/>
          </a:stretch>
        </p:blipFill>
        <p:spPr>
          <a:xfrm>
            <a:off x="5714999" y="870774"/>
            <a:ext cx="6121421" cy="2131983"/>
          </a:xfrm>
          <a:prstGeom prst="rect">
            <a:avLst/>
          </a:prstGeom>
        </p:spPr>
      </p:pic>
      <p:pic>
        <p:nvPicPr>
          <p:cNvPr id="15" name="Picture 14">
            <a:extLst>
              <a:ext uri="{FF2B5EF4-FFF2-40B4-BE49-F238E27FC236}">
                <a16:creationId xmlns:a16="http://schemas.microsoft.com/office/drawing/2014/main" id="{EB5C8F27-F9E1-B8D7-3708-B3A70B24FB2A}"/>
              </a:ext>
            </a:extLst>
          </p:cNvPr>
          <p:cNvPicPr>
            <a:picLocks noChangeAspect="1"/>
          </p:cNvPicPr>
          <p:nvPr/>
        </p:nvPicPr>
        <p:blipFill>
          <a:blip r:embed="rId4"/>
          <a:stretch>
            <a:fillRect/>
          </a:stretch>
        </p:blipFill>
        <p:spPr>
          <a:xfrm>
            <a:off x="5714999" y="3220989"/>
            <a:ext cx="6248400" cy="3415683"/>
          </a:xfrm>
          <a:prstGeom prst="rect">
            <a:avLst/>
          </a:prstGeom>
        </p:spPr>
      </p:pic>
      <p:sp>
        <p:nvSpPr>
          <p:cNvPr id="16" name="Title 2">
            <a:extLst>
              <a:ext uri="{FF2B5EF4-FFF2-40B4-BE49-F238E27FC236}">
                <a16:creationId xmlns:a16="http://schemas.microsoft.com/office/drawing/2014/main" id="{251006D5-4C78-C041-BB38-D0EB56D37ABA}"/>
              </a:ext>
            </a:extLst>
          </p:cNvPr>
          <p:cNvSpPr txBox="1">
            <a:spLocks/>
          </p:cNvSpPr>
          <p:nvPr/>
        </p:nvSpPr>
        <p:spPr>
          <a:xfrm>
            <a:off x="338936" y="221328"/>
            <a:ext cx="5376063" cy="41329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chemeClr val="tx1"/>
                </a:solidFill>
                <a:effectLst/>
                <a:latin typeface="+mj-lt"/>
                <a:ea typeface="+mn-ea"/>
                <a:cs typeface="Segoe UI" pitchFamily="34" charset="0"/>
              </a:defRPr>
            </a:lvl1pPr>
          </a:lstStyle>
          <a:p>
            <a:r>
              <a:rPr lang="en-US" sz="2800" b="1" dirty="0">
                <a:solidFill>
                  <a:srgbClr val="006DC0"/>
                </a:solidFill>
                <a:latin typeface="+mn-lt"/>
                <a:cs typeface="+mn-cs"/>
              </a:rPr>
              <a:t>Click the button in Azure Portal</a:t>
            </a:r>
          </a:p>
        </p:txBody>
      </p:sp>
      <p:sp>
        <p:nvSpPr>
          <p:cNvPr id="17" name="TextBox 16">
            <a:extLst>
              <a:ext uri="{FF2B5EF4-FFF2-40B4-BE49-F238E27FC236}">
                <a16:creationId xmlns:a16="http://schemas.microsoft.com/office/drawing/2014/main" id="{EF2AE112-803B-40AD-33B3-CF5F45A87056}"/>
              </a:ext>
            </a:extLst>
          </p:cNvPr>
          <p:cNvSpPr txBox="1"/>
          <p:nvPr/>
        </p:nvSpPr>
        <p:spPr>
          <a:xfrm>
            <a:off x="311374" y="2286000"/>
            <a:ext cx="4800600" cy="2465290"/>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Simply click the </a:t>
            </a:r>
          </a:p>
          <a:p>
            <a:pPr>
              <a:lnSpc>
                <a:spcPct val="90000"/>
              </a:lnSpc>
              <a:spcAft>
                <a:spcPts val="600"/>
              </a:spcAft>
            </a:pPr>
            <a:r>
              <a:rPr lang="en-US" sz="2000" dirty="0">
                <a:solidFill>
                  <a:schemeClr val="accent1"/>
                </a:solidFill>
              </a:rPr>
              <a:t>“</a:t>
            </a:r>
            <a:r>
              <a:rPr lang="en-US" sz="2000" dirty="0">
                <a:solidFill>
                  <a:schemeClr val="accent1"/>
                </a:solidFill>
                <a:hlinkClick r:id="rId5">
                  <a:extLst>
                    <a:ext uri="{A12FA001-AC4F-418D-AE19-62706E023703}">
                      <ahyp:hlinkClr xmlns:ahyp="http://schemas.microsoft.com/office/drawing/2018/hyperlinkcolor" val="tx"/>
                    </a:ext>
                  </a:extLst>
                </a:hlinkClick>
              </a:rPr>
              <a:t>Automatic SQL Server VM registration</a:t>
            </a:r>
            <a:r>
              <a:rPr lang="en-US" sz="2000" dirty="0">
                <a:solidFill>
                  <a:schemeClr val="accent1"/>
                </a:solidFill>
              </a:rPr>
              <a:t>” button in the portal </a:t>
            </a:r>
          </a:p>
          <a:p>
            <a:pPr>
              <a:lnSpc>
                <a:spcPct val="90000"/>
              </a:lnSpc>
              <a:spcAft>
                <a:spcPts val="600"/>
              </a:spcAft>
            </a:pPr>
            <a:endParaRPr lang="en-US" sz="2000" dirty="0">
              <a:solidFill>
                <a:schemeClr val="accent1"/>
              </a:solidFill>
            </a:endParaRPr>
          </a:p>
          <a:p>
            <a:pPr>
              <a:lnSpc>
                <a:spcPct val="90000"/>
              </a:lnSpc>
              <a:spcAft>
                <a:spcPts val="600"/>
              </a:spcAft>
            </a:pPr>
            <a:r>
              <a:rPr lang="en-US" sz="2000" dirty="0">
                <a:solidFill>
                  <a:schemeClr val="accent1"/>
                </a:solidFill>
              </a:rPr>
              <a:t>It will be enabled for all your SQL Server Virtual Machines in Lightweight Mode. </a:t>
            </a:r>
          </a:p>
        </p:txBody>
      </p:sp>
    </p:spTree>
    <p:extLst>
      <p:ext uri="{BB962C8B-B14F-4D97-AF65-F5344CB8AC3E}">
        <p14:creationId xmlns:p14="http://schemas.microsoft.com/office/powerpoint/2010/main" val="401828606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251006D5-4C78-C041-BB38-D0EB56D37ABA}"/>
              </a:ext>
            </a:extLst>
          </p:cNvPr>
          <p:cNvSpPr txBox="1">
            <a:spLocks/>
          </p:cNvSpPr>
          <p:nvPr/>
        </p:nvSpPr>
        <p:spPr>
          <a:xfrm>
            <a:off x="338937" y="221328"/>
            <a:ext cx="4309264" cy="41329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chemeClr val="tx1"/>
                </a:solidFill>
                <a:effectLst/>
                <a:latin typeface="+mj-lt"/>
                <a:ea typeface="+mn-ea"/>
                <a:cs typeface="Segoe UI" pitchFamily="34" charset="0"/>
              </a:defRPr>
            </a:lvl1pPr>
          </a:lstStyle>
          <a:p>
            <a:r>
              <a:rPr lang="en-US" sz="2800" b="1" dirty="0">
                <a:solidFill>
                  <a:srgbClr val="006DC0"/>
                </a:solidFill>
                <a:latin typeface="+mn-lt"/>
                <a:cs typeface="+mn-cs"/>
              </a:rPr>
              <a:t>Select an Image in Azure</a:t>
            </a:r>
          </a:p>
        </p:txBody>
      </p:sp>
      <p:sp>
        <p:nvSpPr>
          <p:cNvPr id="17" name="TextBox 16">
            <a:extLst>
              <a:ext uri="{FF2B5EF4-FFF2-40B4-BE49-F238E27FC236}">
                <a16:creationId xmlns:a16="http://schemas.microsoft.com/office/drawing/2014/main" id="{EF2AE112-803B-40AD-33B3-CF5F45A87056}"/>
              </a:ext>
            </a:extLst>
          </p:cNvPr>
          <p:cNvSpPr txBox="1"/>
          <p:nvPr/>
        </p:nvSpPr>
        <p:spPr>
          <a:xfrm>
            <a:off x="495300" y="4800600"/>
            <a:ext cx="5143500" cy="140346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When creating your SQL Server Virtual Machine, select an image that is created and verified by Microsoft .  The IaaS features will automatically be enabled.</a:t>
            </a:r>
          </a:p>
        </p:txBody>
      </p:sp>
      <p:pic>
        <p:nvPicPr>
          <p:cNvPr id="3" name="Picture 2">
            <a:extLst>
              <a:ext uri="{FF2B5EF4-FFF2-40B4-BE49-F238E27FC236}">
                <a16:creationId xmlns:a16="http://schemas.microsoft.com/office/drawing/2014/main" id="{6081B456-D5BE-28ED-05F5-91A8B19073C7}"/>
              </a:ext>
            </a:extLst>
          </p:cNvPr>
          <p:cNvPicPr>
            <a:picLocks noChangeAspect="1"/>
          </p:cNvPicPr>
          <p:nvPr/>
        </p:nvPicPr>
        <p:blipFill>
          <a:blip r:embed="rId3"/>
          <a:stretch>
            <a:fillRect/>
          </a:stretch>
        </p:blipFill>
        <p:spPr>
          <a:xfrm>
            <a:off x="7010400" y="1066800"/>
            <a:ext cx="4781756" cy="5257800"/>
          </a:xfrm>
          <a:prstGeom prst="rect">
            <a:avLst/>
          </a:prstGeom>
        </p:spPr>
      </p:pic>
      <p:pic>
        <p:nvPicPr>
          <p:cNvPr id="5" name="Picture 4">
            <a:extLst>
              <a:ext uri="{FF2B5EF4-FFF2-40B4-BE49-F238E27FC236}">
                <a16:creationId xmlns:a16="http://schemas.microsoft.com/office/drawing/2014/main" id="{E426830C-D26B-5180-4655-9359FFADEE89}"/>
              </a:ext>
            </a:extLst>
          </p:cNvPr>
          <p:cNvPicPr>
            <a:picLocks noChangeAspect="1"/>
          </p:cNvPicPr>
          <p:nvPr/>
        </p:nvPicPr>
        <p:blipFill>
          <a:blip r:embed="rId4"/>
          <a:stretch>
            <a:fillRect/>
          </a:stretch>
        </p:blipFill>
        <p:spPr>
          <a:xfrm>
            <a:off x="609600" y="1104089"/>
            <a:ext cx="4191000" cy="3139495"/>
          </a:xfrm>
          <a:prstGeom prst="rect">
            <a:avLst/>
          </a:prstGeom>
        </p:spPr>
      </p:pic>
    </p:spTree>
    <p:extLst>
      <p:ext uri="{BB962C8B-B14F-4D97-AF65-F5344CB8AC3E}">
        <p14:creationId xmlns:p14="http://schemas.microsoft.com/office/powerpoint/2010/main" val="22640976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4975" y="410534"/>
            <a:ext cx="10951728" cy="456732"/>
          </a:xfrm>
        </p:spPr>
        <p:txBody>
          <a:bodyPr>
            <a:noAutofit/>
          </a:bodyPr>
          <a:lstStyle/>
          <a:p>
            <a:r>
              <a:rPr lang="en-US" sz="3200">
                <a:cs typeface="Segoe UI Light" panose="020B0502040204020203" pitchFamily="34" charset="0"/>
              </a:rPr>
              <a:t>Amber, Matt and Kirby Notes</a:t>
            </a:r>
            <a:endParaRPr lang="en-US" sz="4700" i="1">
              <a:latin typeface="Segoe UI Light" panose="020B0502040204020203" pitchFamily="34" charset="0"/>
              <a:cs typeface="Segoe UI Light" panose="020B0502040204020203" pitchFamily="34" charset="0"/>
            </a:endParaRPr>
          </a:p>
        </p:txBody>
      </p:sp>
      <p:sp>
        <p:nvSpPr>
          <p:cNvPr id="3" name="Content Placeholder 2"/>
          <p:cNvSpPr>
            <a:spLocks noGrp="1"/>
          </p:cNvSpPr>
          <p:nvPr>
            <p:ph type="body" sz="quarter" idx="4294967295"/>
          </p:nvPr>
        </p:nvSpPr>
        <p:spPr>
          <a:xfrm>
            <a:off x="434975" y="1313165"/>
            <a:ext cx="11623675" cy="4474024"/>
          </a:xfrm>
        </p:spPr>
        <p:txBody>
          <a:bodyPr>
            <a:normAutofit fontScale="77500" lnSpcReduction="20000"/>
          </a:bodyPr>
          <a:lstStyle/>
          <a:p>
            <a:pPr marL="0" marR="0">
              <a:spcBef>
                <a:spcPts val="0"/>
              </a:spcBef>
              <a:spcAft>
                <a:spcPts val="0"/>
              </a:spcAft>
            </a:pPr>
            <a:r>
              <a:rPr lang="en-US" sz="1600" b="1">
                <a:solidFill>
                  <a:schemeClr val="tx1"/>
                </a:solidFill>
                <a:effectLst/>
                <a:latin typeface="Calibri" panose="020F0502020204030204" pitchFamily="34" charset="0"/>
              </a:rPr>
              <a:t>Eduardo's input </a:t>
            </a:r>
          </a:p>
          <a:p>
            <a:pPr marL="0" marR="0">
              <a:spcBef>
                <a:spcPts val="0"/>
              </a:spcBef>
              <a:spcAft>
                <a:spcPts val="0"/>
              </a:spcAft>
            </a:pPr>
            <a:endParaRPr lang="en-US" sz="1600">
              <a:solidFill>
                <a:schemeClr val="tx1"/>
              </a:solidFill>
              <a:effectLst/>
              <a:latin typeface="Calibri" panose="020F0502020204030204" pitchFamily="34" charset="0"/>
            </a:endParaRP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Super lean</a:t>
            </a: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A workshop anybody can execute this in a day with their customers</a:t>
            </a: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Leverage as much </a:t>
            </a:r>
            <a:r>
              <a:rPr lang="en-US" sz="1600" cap="small" err="1">
                <a:solidFill>
                  <a:schemeClr val="tx1"/>
                </a:solidFill>
                <a:effectLst/>
                <a:latin typeface="Calibri" panose="020F0502020204030204" pitchFamily="34" charset="0"/>
              </a:rPr>
              <a:t>corp</a:t>
            </a:r>
            <a:r>
              <a:rPr lang="en-US" sz="1600" cap="small">
                <a:solidFill>
                  <a:schemeClr val="tx1"/>
                </a:solidFill>
                <a:effectLst/>
                <a:latin typeface="Calibri" panose="020F0502020204030204" pitchFamily="34" charset="0"/>
              </a:rPr>
              <a:t> content as possible</a:t>
            </a: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Shows the technical</a:t>
            </a: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Security</a:t>
            </a: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Compliance</a:t>
            </a: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Monitoring</a:t>
            </a:r>
          </a:p>
          <a:p>
            <a:pPr marL="285750" indent="-285750" rtl="0" fontAlgn="ctr">
              <a:spcBef>
                <a:spcPts val="0"/>
              </a:spcBef>
              <a:spcAft>
                <a:spcPts val="0"/>
              </a:spcAft>
              <a:buFont typeface="Arial" panose="020B0604020202020204" pitchFamily="34" charset="0"/>
              <a:buChar char="•"/>
            </a:pPr>
            <a:r>
              <a:rPr lang="en-US" sz="1600" cap="small">
                <a:solidFill>
                  <a:schemeClr val="tx1"/>
                </a:solidFill>
                <a:latin typeface="Calibri" panose="020F0502020204030204" pitchFamily="34" charset="0"/>
              </a:rPr>
              <a:t>Performance</a:t>
            </a:r>
            <a:endParaRPr lang="en-US" sz="1600" cap="small">
              <a:solidFill>
                <a:schemeClr val="tx1"/>
              </a:solidFill>
              <a:effectLst/>
              <a:latin typeface="Calibri" panose="020F0502020204030204" pitchFamily="34" charset="0"/>
            </a:endParaRP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Azure Advisor </a:t>
            </a: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Benefits of turning on the IaaS extensions on any SQL running on a VM or on VMware (AVS) on Azure. </a:t>
            </a: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Guidance to the people delivering this workshop of how to end it by helping the customers activate their SQL IaaS extensions</a:t>
            </a: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Build this fast, test it with a few customers to make sure it useful, practical, quick and works</a:t>
            </a:r>
          </a:p>
          <a:p>
            <a:pPr marL="285750" indent="-285750" rtl="0" fontAlgn="ctr">
              <a:spcBef>
                <a:spcPts val="0"/>
              </a:spcBef>
              <a:spcAft>
                <a:spcPts val="0"/>
              </a:spcAft>
              <a:buFont typeface="Arial" panose="020B0604020202020204" pitchFamily="34" charset="0"/>
              <a:buChar char="•"/>
            </a:pPr>
            <a:r>
              <a:rPr lang="en-US" sz="1600" cap="small">
                <a:solidFill>
                  <a:schemeClr val="tx1"/>
                </a:solidFill>
                <a:effectLst/>
                <a:latin typeface="Calibri" panose="020F0502020204030204" pitchFamily="34" charset="0"/>
              </a:rPr>
              <a:t>Make or record a demo that shows the benefits, make it super tangible</a:t>
            </a:r>
          </a:p>
          <a:p>
            <a:pPr marL="0" marR="0">
              <a:spcBef>
                <a:spcPts val="0"/>
              </a:spcBef>
              <a:spcAft>
                <a:spcPts val="0"/>
              </a:spcAft>
            </a:pPr>
            <a:r>
              <a:rPr lang="en-US" sz="1050">
                <a:solidFill>
                  <a:schemeClr val="tx1"/>
                </a:solidFill>
                <a:effectLst/>
                <a:latin typeface="Calibri" panose="020F0502020204030204" pitchFamily="34" charset="0"/>
              </a:rPr>
              <a:t> </a:t>
            </a:r>
          </a:p>
          <a:p>
            <a:pPr marL="0" marR="0">
              <a:spcBef>
                <a:spcPts val="0"/>
              </a:spcBef>
              <a:spcAft>
                <a:spcPts val="0"/>
              </a:spcAft>
            </a:pPr>
            <a:endParaRPr lang="en-US" sz="1200">
              <a:solidFill>
                <a:schemeClr val="tx1"/>
              </a:solidFill>
              <a:latin typeface="+mj-lt"/>
              <a:cs typeface="Segoe UI Light" panose="020B0502040204020203" pitchFamily="34" charset="0"/>
            </a:endParaRPr>
          </a:p>
          <a:p>
            <a:pPr>
              <a:spcAft>
                <a:spcPts val="600"/>
              </a:spcAft>
            </a:pPr>
            <a:r>
              <a:rPr lang="en-US" sz="1300">
                <a:solidFill>
                  <a:schemeClr val="tx1"/>
                </a:solidFill>
                <a:latin typeface="+mj-lt"/>
                <a:cs typeface="Segoe UI Light" panose="020B0502040204020203" pitchFamily="34" charset="0"/>
              </a:rPr>
              <a:t>CEIP Implications</a:t>
            </a:r>
          </a:p>
          <a:p>
            <a:pPr>
              <a:spcAft>
                <a:spcPts val="600"/>
              </a:spcAft>
            </a:pPr>
            <a:r>
              <a:rPr lang="en-US" sz="1100">
                <a:hlinkClick r:id="rId3"/>
              </a:rPr>
              <a:t>Configure usage and diagnostic data collection for SQL Server (CEIP) - SQL Server | Microsoft Learn</a:t>
            </a:r>
            <a:endParaRPr lang="en-US" sz="1100"/>
          </a:p>
          <a:p>
            <a:pPr>
              <a:spcAft>
                <a:spcPts val="600"/>
              </a:spcAft>
            </a:pPr>
            <a:r>
              <a:rPr lang="en-US" sz="1600">
                <a:solidFill>
                  <a:schemeClr val="tx1"/>
                </a:solidFill>
                <a:latin typeface="Calibri" panose="020F0502020204030204" pitchFamily="34" charset="0"/>
              </a:rPr>
              <a:t>By default, Azure VMs with SQL Server 2016 or later installed will be automatically registered with the SQL IaaS Agent extension when detected by the </a:t>
            </a:r>
            <a:r>
              <a:rPr lang="en-US" sz="1600">
                <a:solidFill>
                  <a:schemeClr val="tx1"/>
                </a:solidFill>
                <a:latin typeface="Calibri" panose="020F0502020204030204" pitchFamily="34" charset="0"/>
                <a:hlinkClick r:id="rId4">
                  <a:extLst>
                    <a:ext uri="{A12FA001-AC4F-418D-AE19-62706E023703}">
                      <ahyp:hlinkClr xmlns:ahyp="http://schemas.microsoft.com/office/drawing/2018/hyperlinkcolor" val="tx"/>
                    </a:ext>
                  </a:extLst>
                </a:hlinkClick>
              </a:rPr>
              <a:t>CEIP service</a:t>
            </a:r>
            <a:r>
              <a:rPr lang="en-US" sz="1600">
                <a:solidFill>
                  <a:schemeClr val="tx1"/>
                </a:solidFill>
                <a:latin typeface="Calibri" panose="020F0502020204030204" pitchFamily="34" charset="0"/>
              </a:rPr>
              <a:t>. </a:t>
            </a:r>
          </a:p>
          <a:p>
            <a:pPr>
              <a:spcAft>
                <a:spcPts val="600"/>
              </a:spcAft>
            </a:pPr>
            <a:r>
              <a:rPr lang="en-US" sz="1600">
                <a:solidFill>
                  <a:schemeClr val="tx1"/>
                </a:solidFill>
                <a:latin typeface="Calibri" panose="020F0502020204030204" pitchFamily="34" charset="0"/>
              </a:rPr>
              <a:t>	</a:t>
            </a:r>
            <a:r>
              <a:rPr lang="en-US" sz="1600" i="1">
                <a:solidFill>
                  <a:schemeClr val="accent1"/>
                </a:solidFill>
                <a:latin typeface="Calibri" panose="020F0502020204030204" pitchFamily="34" charset="0"/>
              </a:rPr>
              <a:t>Q: Lightweight or full mode?</a:t>
            </a:r>
          </a:p>
          <a:p>
            <a:pPr marL="342900" indent="-342900">
              <a:spcAft>
                <a:spcPts val="600"/>
              </a:spcAft>
              <a:buFont typeface="Wingdings" panose="05000000000000000000" pitchFamily="2" charset="2"/>
              <a:buChar char="§"/>
            </a:pPr>
            <a:endParaRPr lang="en-US" sz="1300">
              <a:solidFill>
                <a:schemeClr val="tx1"/>
              </a:solidFill>
              <a:latin typeface="+mj-lt"/>
              <a:cs typeface="Segoe UI Light" panose="020B0502040204020203" pitchFamily="34" charset="0"/>
            </a:endParaRPr>
          </a:p>
          <a:p>
            <a:pPr>
              <a:spcAft>
                <a:spcPts val="600"/>
              </a:spcAft>
            </a:pPr>
            <a:r>
              <a:rPr lang="en-US" sz="1300">
                <a:solidFill>
                  <a:schemeClr val="tx1"/>
                </a:solidFill>
                <a:latin typeface="+mj-lt"/>
                <a:cs typeface="Segoe UI Light" panose="020B0502040204020203" pitchFamily="34" charset="0"/>
              </a:rPr>
              <a:t>Links</a:t>
            </a:r>
          </a:p>
          <a:p>
            <a:pPr marL="0" marR="0">
              <a:spcBef>
                <a:spcPts val="0"/>
              </a:spcBef>
              <a:spcAft>
                <a:spcPts val="0"/>
              </a:spcAft>
            </a:pPr>
            <a:r>
              <a:rPr lang="en-US" sz="1300" err="1">
                <a:effectLst/>
                <a:latin typeface="Calibri" panose="020F0502020204030204" pitchFamily="34" charset="0"/>
                <a:hlinkClick r:id="rId5"/>
              </a:rPr>
              <a:t>CSUDataAICommunityIPLibrary</a:t>
            </a:r>
            <a:r>
              <a:rPr lang="en-US" sz="1300">
                <a:effectLst/>
                <a:latin typeface="Calibri" panose="020F0502020204030204" pitchFamily="34" charset="0"/>
                <a:hlinkClick r:id="rId5"/>
              </a:rPr>
              <a:t> - Enable-IaaS-Agent-Extension - All Documents (sharepoint.com)</a:t>
            </a:r>
            <a:endParaRPr lang="en-US" sz="1300">
              <a:effectLst/>
              <a:latin typeface="Calibri" panose="020F0502020204030204" pitchFamily="34" charset="0"/>
            </a:endParaRPr>
          </a:p>
          <a:p>
            <a:pPr marL="0" marR="0">
              <a:spcBef>
                <a:spcPts val="0"/>
              </a:spcBef>
              <a:spcAft>
                <a:spcPts val="0"/>
              </a:spcAft>
            </a:pPr>
            <a:r>
              <a:rPr lang="en-US" sz="1300">
                <a:solidFill>
                  <a:srgbClr val="00FF00"/>
                </a:solidFill>
                <a:effectLst/>
                <a:latin typeface="Calibri" panose="020F0502020204030204" pitchFamily="34" charset="0"/>
              </a:rPr>
              <a:t> </a:t>
            </a:r>
          </a:p>
          <a:p>
            <a:pPr marL="0" marR="0">
              <a:spcBef>
                <a:spcPts val="0"/>
              </a:spcBef>
              <a:spcAft>
                <a:spcPts val="0"/>
              </a:spcAft>
            </a:pPr>
            <a:r>
              <a:rPr lang="en-US" sz="1300">
                <a:effectLst/>
                <a:latin typeface="Calibri" panose="020F0502020204030204" pitchFamily="34" charset="0"/>
                <a:hlinkClick r:id="rId6"/>
              </a:rPr>
              <a:t>Azure SQL VM: What is SQL Server IaaS Agent Extension (Ep. 2) |  Data Exposed</a:t>
            </a:r>
            <a:endParaRPr lang="en-US" sz="1300">
              <a:effectLst/>
              <a:latin typeface="Calibri" panose="020F0502020204030204" pitchFamily="34" charset="0"/>
            </a:endParaRPr>
          </a:p>
          <a:p>
            <a:pPr marL="0" marR="0">
              <a:spcBef>
                <a:spcPts val="0"/>
              </a:spcBef>
              <a:spcAft>
                <a:spcPts val="0"/>
              </a:spcAft>
            </a:pPr>
            <a:endParaRPr lang="en-US" sz="1300">
              <a:latin typeface="Calibri" panose="020F0502020204030204" pitchFamily="34" charset="0"/>
            </a:endParaRPr>
          </a:p>
          <a:p>
            <a:endParaRPr lang="en-US" sz="1300">
              <a:solidFill>
                <a:schemeClr val="tx1"/>
              </a:solidFill>
              <a:latin typeface="+mj-lt"/>
              <a:cs typeface="Segoe UI Light" panose="020B0502040204020203" pitchFamily="34" charset="0"/>
            </a:endParaRPr>
          </a:p>
          <a:p>
            <a:endParaRPr lang="en-US" sz="1300">
              <a:solidFill>
                <a:schemeClr val="tx1"/>
              </a:solidFill>
              <a:latin typeface="+mj-lt"/>
              <a:cs typeface="Segoe UI Light" panose="020B0502040204020203" pitchFamily="34" charset="0"/>
            </a:endParaRPr>
          </a:p>
          <a:p>
            <a:r>
              <a:rPr lang="en-US" sz="1300">
                <a:solidFill>
                  <a:schemeClr val="tx1"/>
                </a:solidFill>
                <a:latin typeface="+mj-lt"/>
                <a:cs typeface="Segoe UI Light" panose="020B0502040204020203" pitchFamily="34" charset="0"/>
              </a:rPr>
              <a:t>GitHub</a:t>
            </a:r>
          </a:p>
          <a:p>
            <a:pPr marL="0" marR="0">
              <a:spcBef>
                <a:spcPts val="0"/>
              </a:spcBef>
              <a:spcAft>
                <a:spcPts val="0"/>
              </a:spcAft>
            </a:pPr>
            <a:endParaRPr lang="en-US" sz="1300">
              <a:effectLst/>
              <a:latin typeface="Calibri" panose="020F0502020204030204" pitchFamily="34" charset="0"/>
            </a:endParaRPr>
          </a:p>
          <a:p>
            <a:pPr marL="0" marR="0">
              <a:spcBef>
                <a:spcPts val="0"/>
              </a:spcBef>
              <a:spcAft>
                <a:spcPts val="0"/>
              </a:spcAft>
            </a:pPr>
            <a:r>
              <a:rPr lang="en-US" sz="1050" err="1">
                <a:hlinkClick r:id="rId7"/>
              </a:rPr>
              <a:t>microsoft</a:t>
            </a:r>
            <a:r>
              <a:rPr lang="en-US" sz="1050">
                <a:hlinkClick r:id="rId7"/>
              </a:rPr>
              <a:t>/</a:t>
            </a:r>
            <a:r>
              <a:rPr lang="en-US" sz="1050" err="1">
                <a:hlinkClick r:id="rId7"/>
              </a:rPr>
              <a:t>SQLExtentions</a:t>
            </a:r>
            <a:r>
              <a:rPr lang="en-US" sz="1050">
                <a:hlinkClick r:id="rId7"/>
              </a:rPr>
              <a:t>: Repository to accelerate SQL IaaS Extension, workshop and step by step guidance (github.com)</a:t>
            </a:r>
            <a:endParaRPr lang="en-US" sz="1300">
              <a:effectLst/>
              <a:latin typeface="Calibri" panose="020F0502020204030204" pitchFamily="34" charset="0"/>
            </a:endParaRPr>
          </a:p>
          <a:p>
            <a:pPr marL="342900" indent="-342900">
              <a:spcAft>
                <a:spcPts val="600"/>
              </a:spcAft>
              <a:buFont typeface="Wingdings" panose="05000000000000000000" pitchFamily="2" charset="2"/>
              <a:buChar char="§"/>
            </a:pPr>
            <a:endParaRPr lang="en-US" sz="1200">
              <a:solidFill>
                <a:schemeClr val="tx1"/>
              </a:solidFill>
              <a:latin typeface="+mj-lt"/>
              <a:cs typeface="Segoe UI Light" panose="020B0502040204020203" pitchFamily="34" charset="0"/>
            </a:endParaRPr>
          </a:p>
        </p:txBody>
      </p:sp>
    </p:spTree>
    <p:extLst>
      <p:ext uri="{BB962C8B-B14F-4D97-AF65-F5344CB8AC3E}">
        <p14:creationId xmlns:p14="http://schemas.microsoft.com/office/powerpoint/2010/main" val="30669148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47827" y="143678"/>
            <a:ext cx="11514636" cy="758022"/>
          </a:xfrm>
        </p:spPr>
        <p:txBody>
          <a:bodyPr>
            <a:normAutofit/>
          </a:bodyPr>
          <a:lstStyle/>
          <a:p>
            <a:r>
              <a:rPr lang="en-US" sz="3200" spc="0">
                <a:solidFill>
                  <a:schemeClr val="bg1"/>
                </a:solidFill>
                <a:latin typeface="Segoe UI Semibold" panose="020B0702040204020203" pitchFamily="34" charset="0"/>
                <a:ea typeface="Segoe UI Semilight" charset="0"/>
                <a:cs typeface="Segoe UI Semibold" panose="020B0702040204020203" pitchFamily="34" charset="0"/>
              </a:rPr>
              <a:t>SQL Server IaaS Agent Extension benefits</a:t>
            </a:r>
          </a:p>
        </p:txBody>
      </p:sp>
      <p:graphicFrame>
        <p:nvGraphicFramePr>
          <p:cNvPr id="5" name="Table 4"/>
          <p:cNvGraphicFramePr>
            <a:graphicFrameLocks noGrp="1"/>
          </p:cNvGraphicFramePr>
          <p:nvPr/>
        </p:nvGraphicFramePr>
        <p:xfrm>
          <a:off x="247827" y="901700"/>
          <a:ext cx="11472396" cy="5654963"/>
        </p:xfrm>
        <a:graphic>
          <a:graphicData uri="http://schemas.openxmlformats.org/drawingml/2006/table">
            <a:tbl>
              <a:tblPr firstRow="1" firstCol="1" bandRow="1">
                <a:tableStyleId>{69012ECD-51FC-41F1-AA8D-1B2483CD663E}</a:tableStyleId>
              </a:tblPr>
              <a:tblGrid>
                <a:gridCol w="2868099">
                  <a:extLst>
                    <a:ext uri="{9D8B030D-6E8A-4147-A177-3AD203B41FA5}">
                      <a16:colId xmlns:a16="http://schemas.microsoft.com/office/drawing/2014/main" val="831846081"/>
                    </a:ext>
                  </a:extLst>
                </a:gridCol>
                <a:gridCol w="2868099">
                  <a:extLst>
                    <a:ext uri="{9D8B030D-6E8A-4147-A177-3AD203B41FA5}">
                      <a16:colId xmlns:a16="http://schemas.microsoft.com/office/drawing/2014/main" val="4095786058"/>
                    </a:ext>
                  </a:extLst>
                </a:gridCol>
                <a:gridCol w="2868099">
                  <a:extLst>
                    <a:ext uri="{9D8B030D-6E8A-4147-A177-3AD203B41FA5}">
                      <a16:colId xmlns:a16="http://schemas.microsoft.com/office/drawing/2014/main" val="1480184477"/>
                    </a:ext>
                  </a:extLst>
                </a:gridCol>
                <a:gridCol w="2868099">
                  <a:extLst>
                    <a:ext uri="{9D8B030D-6E8A-4147-A177-3AD203B41FA5}">
                      <a16:colId xmlns:a16="http://schemas.microsoft.com/office/drawing/2014/main" val="3893899648"/>
                    </a:ext>
                  </a:extLst>
                </a:gridCol>
              </a:tblGrid>
              <a:tr h="789832">
                <a:tc gridSpan="4">
                  <a:txBody>
                    <a:bodyPr/>
                    <a:lstStyle/>
                    <a:p>
                      <a:pPr>
                        <a:lnSpc>
                          <a:spcPct val="115000"/>
                        </a:lnSpc>
                        <a:spcBef>
                          <a:spcPts val="720"/>
                        </a:spcBef>
                        <a:spcAft>
                          <a:spcPts val="300"/>
                        </a:spcAft>
                      </a:pPr>
                      <a:r>
                        <a:rPr lang="en-US" sz="1400" b="1">
                          <a:solidFill>
                            <a:schemeClr val="bg1"/>
                          </a:solidFill>
                          <a:ea typeface="Calibri" panose="020F0502020204030204" pitchFamily="34" charset="0"/>
                          <a:cs typeface="Times New Roman" panose="02020603050405020304" pitchFamily="18" charset="0"/>
                        </a:rPr>
                        <a:t>For customers: </a:t>
                      </a:r>
                      <a:r>
                        <a:rPr lang="en-US" sz="1400" b="0">
                          <a:solidFill>
                            <a:schemeClr val="bg1"/>
                          </a:solidFill>
                          <a:ea typeface="Calibri" panose="020F0502020204030204" pitchFamily="34" charset="0"/>
                          <a:cs typeface="Times New Roman" panose="02020603050405020304" pitchFamily="18" charset="0"/>
                        </a:rPr>
                        <a:t>SQL Server on Azure Virtual Machines saves money and simplifies management of security, high availability, and storage administration </a:t>
                      </a:r>
                      <a:endParaRPr lang="en-US" sz="1400" b="0">
                        <a:solidFill>
                          <a:schemeClr val="bg1"/>
                        </a:solidFill>
                        <a:highlight>
                          <a:srgbClr val="000000"/>
                        </a:highlight>
                        <a:ea typeface="Calibri" panose="020F0502020204030204" pitchFamily="34" charset="0"/>
                        <a:cs typeface="Times New Roman" panose="02020603050405020304" pitchFamily="18" charset="0"/>
                      </a:endParaRPr>
                    </a:p>
                  </a:txBody>
                  <a:tcPr marT="91440" marB="91440" anchor="ctr">
                    <a:solidFill>
                      <a:schemeClr val="tx2"/>
                    </a:solidFill>
                  </a:tcPr>
                </a:tc>
                <a:tc hMerge="1">
                  <a:txBody>
                    <a:bodyPr/>
                    <a:lstStyle/>
                    <a:p>
                      <a:pPr marL="0" marR="0">
                        <a:lnSpc>
                          <a:spcPct val="115000"/>
                        </a:lnSpc>
                        <a:spcBef>
                          <a:spcPts val="720"/>
                        </a:spcBef>
                        <a:spcAft>
                          <a:spcPts val="300"/>
                        </a:spcAft>
                      </a:pPr>
                      <a:endParaRPr lang="en-US" sz="1000" b="0">
                        <a:effectLst/>
                        <a:latin typeface="+mn-lt"/>
                        <a:ea typeface="Calibri" panose="020F0502020204030204" pitchFamily="34" charset="0"/>
                        <a:cs typeface="Times New Roman" panose="02020603050405020304" pitchFamily="18" charset="0"/>
                      </a:endParaRPr>
                    </a:p>
                  </a:txBody>
                  <a:tcPr marT="91440" marB="91440"/>
                </a:tc>
                <a:tc hMerge="1">
                  <a:txBody>
                    <a:bodyPr/>
                    <a:lstStyle/>
                    <a:p>
                      <a:pPr marL="0" marR="0">
                        <a:lnSpc>
                          <a:spcPct val="115000"/>
                        </a:lnSpc>
                        <a:spcBef>
                          <a:spcPts val="720"/>
                        </a:spcBef>
                        <a:spcAft>
                          <a:spcPts val="300"/>
                        </a:spcAft>
                      </a:pPr>
                      <a:endParaRPr lang="en-US" sz="1300" b="0">
                        <a:effectLst/>
                        <a:latin typeface="+mn-lt"/>
                        <a:ea typeface="Calibri" panose="020F0502020204030204" pitchFamily="34" charset="0"/>
                        <a:cs typeface="Times New Roman" panose="02020603050405020304" pitchFamily="18" charset="0"/>
                      </a:endParaRPr>
                    </a:p>
                  </a:txBody>
                  <a:tcPr marL="29156" marR="29156" marT="0" marB="0"/>
                </a:tc>
                <a:tc hMerge="1">
                  <a:txBody>
                    <a:bodyPr/>
                    <a:lstStyle/>
                    <a:p>
                      <a:pPr marL="0" marR="0">
                        <a:lnSpc>
                          <a:spcPct val="115000"/>
                        </a:lnSpc>
                        <a:spcBef>
                          <a:spcPts val="720"/>
                        </a:spcBef>
                        <a:spcAft>
                          <a:spcPts val="300"/>
                        </a:spcAft>
                      </a:pPr>
                      <a:endParaRPr lang="en-US" sz="1300" b="0">
                        <a:effectLst/>
                        <a:latin typeface="+mn-lt"/>
                        <a:ea typeface="Calibri" panose="020F0502020204030204" pitchFamily="34" charset="0"/>
                        <a:cs typeface="Times New Roman" panose="02020603050405020304" pitchFamily="18" charset="0"/>
                      </a:endParaRPr>
                    </a:p>
                  </a:txBody>
                  <a:tcPr marL="29156" marR="29156" marT="0" marB="0"/>
                </a:tc>
                <a:extLst>
                  <a:ext uri="{0D108BD9-81ED-4DB2-BD59-A6C34878D82A}">
                    <a16:rowId xmlns:a16="http://schemas.microsoft.com/office/drawing/2014/main" val="406800025"/>
                  </a:ext>
                </a:extLst>
              </a:tr>
              <a:tr h="549667">
                <a:tc>
                  <a:txBody>
                    <a:bodyPr/>
                    <a:lstStyle/>
                    <a:p>
                      <a:pPr marL="0" marR="0" indent="0" algn="ctr">
                        <a:spcBef>
                          <a:spcPts val="300"/>
                        </a:spcBef>
                        <a:spcAft>
                          <a:spcPts val="300"/>
                        </a:spcAft>
                      </a:pPr>
                      <a:r>
                        <a:rPr lang="en-US" sz="1300" b="1">
                          <a:solidFill>
                            <a:schemeClr val="bg1"/>
                          </a:solidFill>
                          <a:effectLst/>
                          <a:latin typeface="+mn-lt"/>
                        </a:rPr>
                        <a:t>Optimize cost</a:t>
                      </a:r>
                    </a:p>
                  </a:txBody>
                  <a:tcPr marT="91440" marB="91440"/>
                </a:tc>
                <a:tc>
                  <a:txBody>
                    <a:bodyPr/>
                    <a:lstStyle/>
                    <a:p>
                      <a:pPr marL="0" marR="0" indent="0" algn="ctr">
                        <a:spcBef>
                          <a:spcPts val="300"/>
                        </a:spcBef>
                        <a:spcAft>
                          <a:spcPts val="300"/>
                        </a:spcAft>
                      </a:pPr>
                      <a:r>
                        <a:rPr lang="en-US" sz="1300" b="1">
                          <a:solidFill>
                            <a:schemeClr val="bg1"/>
                          </a:solidFill>
                          <a:effectLst/>
                          <a:latin typeface="+mn-lt"/>
                        </a:rPr>
                        <a:t>Enhance Security</a:t>
                      </a:r>
                      <a:endParaRPr lang="en-US" sz="1300" b="1">
                        <a:solidFill>
                          <a:schemeClr val="bg1"/>
                        </a:solidFill>
                        <a:effectLst/>
                        <a:latin typeface="+mn-lt"/>
                        <a:ea typeface="Times New Roman" panose="02020603050405020304" pitchFamily="18" charset="0"/>
                        <a:cs typeface="Times New Roman" panose="02020603050405020304" pitchFamily="18" charset="0"/>
                      </a:endParaRPr>
                    </a:p>
                  </a:txBody>
                  <a:tcPr marT="91440" marB="91440"/>
                </a:tc>
                <a:tc>
                  <a:txBody>
                    <a:bodyPr/>
                    <a:lstStyle/>
                    <a:p>
                      <a:pPr algn="ctr">
                        <a:buNone/>
                      </a:pPr>
                      <a:r>
                        <a:rPr lang="en-US" sz="1300" b="1" strike="noStrike" kern="1200">
                          <a:solidFill>
                            <a:schemeClr val="bg1"/>
                          </a:solidFill>
                          <a:effectLst/>
                          <a:latin typeface="+mn-lt"/>
                          <a:ea typeface="+mn-ea"/>
                          <a:cs typeface="+mn-cs"/>
                        </a:rPr>
                        <a:t>Boost uptime</a:t>
                      </a:r>
                    </a:p>
                  </a:txBody>
                  <a:tcPr marT="91440" marB="91440"/>
                </a:tc>
                <a:tc>
                  <a:txBody>
                    <a:bodyPr/>
                    <a:lstStyle/>
                    <a:p>
                      <a:pPr marL="0" marR="0" lvl="0" indent="0" algn="ctr" defTabSz="914049" rtl="0" eaLnBrk="1" fontAlgn="auto" latinLnBrk="0" hangingPunct="1">
                        <a:lnSpc>
                          <a:spcPct val="100000"/>
                        </a:lnSpc>
                        <a:spcBef>
                          <a:spcPts val="0"/>
                        </a:spcBef>
                        <a:spcAft>
                          <a:spcPts val="2400"/>
                        </a:spcAft>
                        <a:buClrTx/>
                        <a:buSzTx/>
                        <a:buFontTx/>
                        <a:buNone/>
                        <a:tabLst/>
                        <a:defRPr/>
                      </a:pPr>
                      <a:r>
                        <a:rPr lang="en-US" sz="1300" b="1" kern="1200" noProof="0">
                          <a:solidFill>
                            <a:schemeClr val="bg1"/>
                          </a:solidFill>
                          <a:effectLst/>
                          <a:latin typeface="+mn-lt"/>
                          <a:ea typeface="+mn-ea"/>
                          <a:cs typeface="+mn-cs"/>
                        </a:rPr>
                        <a:t>Simplify management</a:t>
                      </a:r>
                    </a:p>
                  </a:txBody>
                  <a:tcPr marT="91440" marB="91440"/>
                </a:tc>
                <a:extLst>
                  <a:ext uri="{0D108BD9-81ED-4DB2-BD59-A6C34878D82A}">
                    <a16:rowId xmlns:a16="http://schemas.microsoft.com/office/drawing/2014/main" val="2101793259"/>
                  </a:ext>
                </a:extLst>
              </a:tr>
              <a:tr h="1133849">
                <a:tc>
                  <a:txBody>
                    <a:bodyPr/>
                    <a:lstStyle/>
                    <a:p>
                      <a:pPr marL="182880" marR="0" indent="0">
                        <a:spcBef>
                          <a:spcPts val="300"/>
                        </a:spcBef>
                        <a:spcAft>
                          <a:spcPts val="300"/>
                        </a:spcAft>
                      </a:pPr>
                      <a:r>
                        <a:rPr lang="en-US" sz="1300" b="0">
                          <a:solidFill>
                            <a:schemeClr val="bg1"/>
                          </a:solidFill>
                          <a:effectLst/>
                        </a:rPr>
                        <a:t>See all your SQL Server on Azure VMs in one location, convert between license types, and save by paying only for what you use.</a:t>
                      </a:r>
                      <a:endParaRPr lang="en-US" sz="1300" b="0">
                        <a:solidFill>
                          <a:schemeClr val="bg1"/>
                        </a:solidFill>
                        <a:effectLst/>
                        <a:latin typeface="+mn-lt"/>
                        <a:ea typeface="Times New Roman" panose="02020603050405020304" pitchFamily="18" charset="0"/>
                        <a:cs typeface="Times New Roman" panose="02020603050405020304" pitchFamily="18" charset="0"/>
                      </a:endParaRPr>
                    </a:p>
                  </a:txBody>
                  <a:tcPr marT="91440" marB="0"/>
                </a:tc>
                <a:tc>
                  <a:txBody>
                    <a:bodyPr/>
                    <a:lstStyle/>
                    <a:p>
                      <a:pPr marL="182880" marR="0"/>
                      <a:r>
                        <a:rPr lang="en-US" sz="1300" kern="1200">
                          <a:solidFill>
                            <a:schemeClr val="bg1"/>
                          </a:solidFill>
                          <a:effectLst/>
                        </a:rPr>
                        <a:t>Manage security patching and easily implement encryption features </a:t>
                      </a:r>
                      <a:r>
                        <a:rPr lang="en-US" sz="1300">
                          <a:solidFill>
                            <a:schemeClr val="bg1"/>
                          </a:solidFill>
                          <a:effectLst/>
                        </a:rPr>
                        <a:t>for better security and compliance. </a:t>
                      </a:r>
                      <a:endParaRPr lang="en-US" sz="1300" b="0" kern="1200">
                        <a:solidFill>
                          <a:schemeClr val="bg1"/>
                        </a:solidFill>
                        <a:effectLst/>
                        <a:latin typeface="+mn-lt"/>
                        <a:ea typeface="+mn-ea"/>
                        <a:cs typeface="+mn-cs"/>
                      </a:endParaRPr>
                    </a:p>
                  </a:txBody>
                  <a:tcPr marT="91440" marB="0"/>
                </a:tc>
                <a:tc>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bg1"/>
                          </a:solidFill>
                          <a:effectLst/>
                        </a:rPr>
                        <a:t>Automate backup, easily configure high availability, and take advantage of HA/DR license benefits to enhance business continuity.</a:t>
                      </a:r>
                      <a:endParaRPr lang="en-US" sz="1300" b="0" kern="1200">
                        <a:solidFill>
                          <a:schemeClr val="bg1"/>
                        </a:solidFill>
                        <a:effectLst/>
                        <a:latin typeface="+mn-lt"/>
                        <a:ea typeface="+mn-ea"/>
                        <a:cs typeface="+mn-cs"/>
                      </a:endParaRPr>
                    </a:p>
                  </a:txBody>
                  <a:tcPr marT="91440" marB="0"/>
                </a:tc>
                <a:tc>
                  <a:txBody>
                    <a:bodyPr/>
                    <a:lstStyle/>
                    <a:p>
                      <a:pPr marL="182880" marR="0"/>
                      <a:r>
                        <a:rPr lang="en-US" sz="1300">
                          <a:solidFill>
                            <a:schemeClr val="bg1"/>
                          </a:solidFill>
                          <a:effectLst/>
                        </a:rPr>
                        <a:t>Automatically implement storage best practices and configure your storage settings more optimally for SQL Server.</a:t>
                      </a:r>
                      <a:endParaRPr lang="en-US" sz="1300" b="0">
                        <a:solidFill>
                          <a:schemeClr val="bg1"/>
                        </a:solidFill>
                        <a:effectLst/>
                        <a:latin typeface="+mn-lt"/>
                      </a:endParaRPr>
                    </a:p>
                  </a:txBody>
                  <a:tcPr marT="91440" marB="0"/>
                </a:tc>
                <a:extLst>
                  <a:ext uri="{0D108BD9-81ED-4DB2-BD59-A6C34878D82A}">
                    <a16:rowId xmlns:a16="http://schemas.microsoft.com/office/drawing/2014/main" val="2326357648"/>
                  </a:ext>
                </a:extLst>
              </a:tr>
              <a:tr h="3181615">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Inventory Management: </a:t>
                      </a:r>
                      <a:r>
                        <a:rPr lang="en-US" sz="1300" b="0">
                          <a:solidFill>
                            <a:schemeClr val="bg1"/>
                          </a:solidFill>
                          <a:effectLst/>
                          <a:latin typeface="+mn-lt"/>
                        </a:rPr>
                        <a:t>Counts licenses of different types and helps you understand your data estate. </a:t>
                      </a:r>
                      <a:endParaRPr lang="en-US" sz="1300" b="0" strike="sngStrike">
                        <a:solidFill>
                          <a:schemeClr val="bg1"/>
                        </a:solidFill>
                        <a:effectLst/>
                        <a:latin typeface="+mn-lt"/>
                      </a:endParaRP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Flexible licensing:</a:t>
                      </a:r>
                      <a:r>
                        <a:rPr lang="en-US" sz="1300" b="0">
                          <a:solidFill>
                            <a:schemeClr val="bg1"/>
                          </a:solidFill>
                          <a:effectLst/>
                          <a:latin typeface="+mn-lt"/>
                        </a:rPr>
                        <a:t> Enables immediate conversions between PAYG and Azure Hybrid Benefit (AHB) as well as between Developer and Enterprise edition.</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In-place edition updates:</a:t>
                      </a:r>
                      <a:r>
                        <a:rPr lang="en-US" sz="1300" b="0">
                          <a:solidFill>
                            <a:schemeClr val="bg1"/>
                          </a:solidFill>
                          <a:effectLst/>
                          <a:latin typeface="+mn-lt"/>
                        </a:rPr>
                        <a:t> Enables upgrades or downgrades of SQL Server edition for supported upgrade paths with no availability impact. </a:t>
                      </a:r>
                    </a:p>
                  </a:txBody>
                  <a:tcPr marR="0" marT="91440" marB="0"/>
                </a:tc>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Automated Patching: </a:t>
                      </a:r>
                      <a:r>
                        <a:rPr lang="en-US" sz="1300" b="0">
                          <a:solidFill>
                            <a:schemeClr val="bg1"/>
                          </a:solidFill>
                          <a:effectLst/>
                          <a:latin typeface="+mn-lt"/>
                        </a:rPr>
                        <a:t>Automates installation of SQL Server Security updates within customer defined maintenance window.</a:t>
                      </a: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Azure Key Vault Integration: </a:t>
                      </a:r>
                      <a:r>
                        <a:rPr lang="en-US" sz="1300" b="0">
                          <a:solidFill>
                            <a:schemeClr val="bg1"/>
                          </a:solidFill>
                          <a:effectLst/>
                          <a:latin typeface="+mn-lt"/>
                        </a:rPr>
                        <a:t>Enables customers to configure Azure Key Vault for the SQL Server instance to leverage Key Vault for Transparent Database Encryption(TDE), Column Level Encryption and Always Encrypted.</a:t>
                      </a:r>
                    </a:p>
                  </a:txBody>
                  <a:tcPr marR="0" marT="91440" marB="0"/>
                </a:tc>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kern="1200">
                          <a:solidFill>
                            <a:schemeClr val="bg1"/>
                          </a:solidFill>
                          <a:effectLst/>
                          <a:latin typeface="+mn-lt"/>
                          <a:ea typeface="+mn-ea"/>
                          <a:cs typeface="+mn-cs"/>
                        </a:rPr>
                        <a:t>Automated backup: </a:t>
                      </a:r>
                      <a:r>
                        <a:rPr lang="en-US" sz="1300" b="0" kern="1200">
                          <a:solidFill>
                            <a:schemeClr val="bg1"/>
                          </a:solidFill>
                          <a:effectLst/>
                          <a:latin typeface="+mn-lt"/>
                          <a:ea typeface="+mn-ea"/>
                          <a:cs typeface="+mn-cs"/>
                        </a:rPr>
                        <a:t>Sets up SQL Server backups with various options. </a:t>
                      </a:r>
                    </a:p>
                    <a:p>
                      <a:pPr marL="171450" marR="0" lvl="0" indent="-171450">
                        <a:spcBef>
                          <a:spcPts val="600"/>
                        </a:spcBef>
                        <a:spcAft>
                          <a:spcPts val="0"/>
                        </a:spcAft>
                        <a:buClr>
                          <a:schemeClr val="accent1"/>
                        </a:buClr>
                        <a:buFont typeface="Wingdings" panose="05000000000000000000" pitchFamily="2" charset="2"/>
                        <a:buChar char="§"/>
                      </a:pPr>
                      <a:r>
                        <a:rPr lang="en-US" sz="1300" b="1" kern="1200">
                          <a:solidFill>
                            <a:schemeClr val="bg1"/>
                          </a:solidFill>
                          <a:effectLst/>
                          <a:latin typeface="+mn-lt"/>
                          <a:ea typeface="+mn-ea"/>
                          <a:cs typeface="+mn-cs"/>
                        </a:rPr>
                        <a:t>Automated high availability configuration: </a:t>
                      </a:r>
                      <a:r>
                        <a:rPr lang="en-US" sz="1300" b="0" kern="1200">
                          <a:solidFill>
                            <a:schemeClr val="bg1"/>
                          </a:solidFill>
                          <a:effectLst/>
                          <a:latin typeface="+mn-lt"/>
                          <a:ea typeface="+mn-ea"/>
                          <a:cs typeface="+mn-cs"/>
                        </a:rPr>
                        <a:t>Enables customers to configure Always On availability groups for SQL Server on virtual machines.</a:t>
                      </a:r>
                    </a:p>
                    <a:p>
                      <a:pPr marL="171450" marR="0" lvl="0" indent="-171450">
                        <a:spcBef>
                          <a:spcPts val="600"/>
                        </a:spcBef>
                        <a:spcAft>
                          <a:spcPts val="0"/>
                        </a:spcAft>
                        <a:buClr>
                          <a:schemeClr val="accent1"/>
                        </a:buClr>
                        <a:buFont typeface="Wingdings" panose="05000000000000000000" pitchFamily="2" charset="2"/>
                        <a:buChar char="§"/>
                      </a:pPr>
                      <a:r>
                        <a:rPr lang="en-US" sz="1300" b="1" u="none" kern="1200">
                          <a:solidFill>
                            <a:schemeClr val="bg1"/>
                          </a:solidFill>
                          <a:effectLst/>
                          <a:latin typeface="+mn-lt"/>
                          <a:ea typeface="+mn-ea"/>
                          <a:cs typeface="+mn-cs"/>
                        </a:rPr>
                        <a:t>Disaster Recovery license type: </a:t>
                      </a:r>
                      <a:r>
                        <a:rPr lang="en-US" sz="1300" b="0" u="none"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Leverage SQL Server HA/DR Software Assurance benefits</a:t>
                      </a:r>
                      <a:r>
                        <a:rPr lang="en-US" sz="1300" b="1" u="none" kern="1200">
                          <a:solidFill>
                            <a:schemeClr val="bg1"/>
                          </a:solidFill>
                          <a:effectLst/>
                          <a:latin typeface="+mn-lt"/>
                          <a:ea typeface="+mn-ea"/>
                          <a:cs typeface="+mn-cs"/>
                        </a:rPr>
                        <a:t> </a:t>
                      </a:r>
                      <a:r>
                        <a:rPr lang="en-US" sz="1300" b="0" u="none" kern="1200">
                          <a:solidFill>
                            <a:schemeClr val="bg1"/>
                          </a:solidFill>
                          <a:effectLst/>
                          <a:latin typeface="+mn-lt"/>
                          <a:ea typeface="+mn-ea"/>
                          <a:cs typeface="+mn-cs"/>
                        </a:rPr>
                        <a:t>in Azure</a:t>
                      </a:r>
                      <a:r>
                        <a:rPr lang="en-US" sz="1300" b="1" u="none" kern="1200">
                          <a:solidFill>
                            <a:schemeClr val="bg1"/>
                          </a:solidFill>
                          <a:effectLst/>
                          <a:latin typeface="+mn-lt"/>
                          <a:ea typeface="+mn-ea"/>
                          <a:cs typeface="+mn-cs"/>
                        </a:rPr>
                        <a:t>. </a:t>
                      </a:r>
                      <a:r>
                        <a:rPr lang="en-US" sz="1300" b="0" u="none" kern="1200">
                          <a:solidFill>
                            <a:schemeClr val="bg1"/>
                          </a:solidFill>
                          <a:effectLst/>
                          <a:latin typeface="+mn-lt"/>
                          <a:ea typeface="+mn-ea"/>
                          <a:cs typeface="+mn-cs"/>
                        </a:rPr>
                        <a:t>Enable using Azure as a Disaster Recovery site for your on-premises SQL Server.</a:t>
                      </a:r>
                    </a:p>
                  </a:txBody>
                  <a:tcPr marR="0" marT="91440" marB="0"/>
                </a:tc>
                <a:tc>
                  <a:txBody>
                    <a:bodyPr/>
                    <a:lstStyle/>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Automated storage management: </a:t>
                      </a:r>
                      <a:r>
                        <a:rPr lang="en-US" sz="1300" b="0">
                          <a:solidFill>
                            <a:schemeClr val="bg1"/>
                          </a:solidFill>
                          <a:effectLst/>
                          <a:latin typeface="+mn-lt"/>
                        </a:rPr>
                        <a:t> Simplifies storage configuration while setting up the virtual machine using pre-configured storage. </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kern="1200">
                          <a:solidFill>
                            <a:schemeClr val="bg1"/>
                          </a:solidFill>
                          <a:effectLst/>
                          <a:latin typeface="+mn-lt"/>
                          <a:ea typeface="+mn-ea"/>
                          <a:cs typeface="+mn-cs"/>
                        </a:rPr>
                        <a:t>Centralized administration: </a:t>
                      </a:r>
                      <a:r>
                        <a:rPr lang="en-US" sz="1300" b="0" kern="1200">
                          <a:solidFill>
                            <a:schemeClr val="bg1"/>
                          </a:solidFill>
                          <a:effectLst/>
                          <a:latin typeface="+mn-lt"/>
                          <a:ea typeface="+mn-ea"/>
                          <a:cs typeface="+mn-cs"/>
                        </a:rPr>
                        <a:t>Easily manages your SQL VM and SQL PaaS deployments from one central location.</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Implement best practices:</a:t>
                      </a:r>
                      <a:r>
                        <a:rPr lang="en-US" sz="1300" b="0">
                          <a:solidFill>
                            <a:schemeClr val="bg1"/>
                          </a:solidFill>
                          <a:effectLst/>
                          <a:latin typeface="+mn-lt"/>
                        </a:rPr>
                        <a:t> Enables you to deploy SQL Server with pre-configured best practices.</a:t>
                      </a:r>
                    </a:p>
                  </a:txBody>
                  <a:tcPr marR="0" marT="91440" marB="0"/>
                </a:tc>
                <a:extLst>
                  <a:ext uri="{0D108BD9-81ED-4DB2-BD59-A6C34878D82A}">
                    <a16:rowId xmlns:a16="http://schemas.microsoft.com/office/drawing/2014/main" val="3101377600"/>
                  </a:ext>
                </a:extLst>
              </a:tr>
            </a:tbl>
          </a:graphicData>
        </a:graphic>
      </p:graphicFrame>
    </p:spTree>
    <p:extLst>
      <p:ext uri="{BB962C8B-B14F-4D97-AF65-F5344CB8AC3E}">
        <p14:creationId xmlns:p14="http://schemas.microsoft.com/office/powerpoint/2010/main" val="2481611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EBFB0-B9C2-388D-CBED-DAEC1F5B756E}"/>
              </a:ext>
            </a:extLst>
          </p:cNvPr>
          <p:cNvPicPr>
            <a:picLocks noChangeAspect="1"/>
          </p:cNvPicPr>
          <p:nvPr/>
        </p:nvPicPr>
        <p:blipFill>
          <a:blip r:embed="rId3"/>
          <a:stretch>
            <a:fillRect/>
          </a:stretch>
        </p:blipFill>
        <p:spPr>
          <a:xfrm>
            <a:off x="460865" y="1743959"/>
            <a:ext cx="11731136" cy="5114041"/>
          </a:xfrm>
          <a:prstGeom prst="rect">
            <a:avLst/>
          </a:prstGeom>
        </p:spPr>
      </p:pic>
      <p:sp>
        <p:nvSpPr>
          <p:cNvPr id="7" name="TextBox 6">
            <a:extLst>
              <a:ext uri="{FF2B5EF4-FFF2-40B4-BE49-F238E27FC236}">
                <a16:creationId xmlns:a16="http://schemas.microsoft.com/office/drawing/2014/main" id="{E03BE09B-FBA8-0983-FD92-A0722B074282}"/>
              </a:ext>
            </a:extLst>
          </p:cNvPr>
          <p:cNvSpPr txBox="1"/>
          <p:nvPr/>
        </p:nvSpPr>
        <p:spPr>
          <a:xfrm>
            <a:off x="2878127" y="570122"/>
            <a:ext cx="5708073" cy="572464"/>
          </a:xfrm>
          <a:prstGeom prst="rect">
            <a:avLst/>
          </a:prstGeom>
          <a:noFill/>
        </p:spPr>
        <p:txBody>
          <a:bodyPr wrap="square" lIns="182880" tIns="146304" rIns="182880" bIns="146304" rtlCol="0">
            <a:spAutoFit/>
          </a:bodyPr>
          <a:lstStyle/>
          <a:p>
            <a:pPr>
              <a:lnSpc>
                <a:spcPct val="90000"/>
              </a:lnSpc>
              <a:spcAft>
                <a:spcPts val="600"/>
              </a:spcAft>
            </a:pPr>
            <a:r>
              <a:rPr lang="en-US" sz="2000">
                <a:solidFill>
                  <a:schemeClr val="bg2"/>
                </a:solidFill>
              </a:rPr>
              <a:t>More complete list of features Matt found</a:t>
            </a:r>
          </a:p>
        </p:txBody>
      </p:sp>
    </p:spTree>
    <p:extLst>
      <p:ext uri="{BB962C8B-B14F-4D97-AF65-F5344CB8AC3E}">
        <p14:creationId xmlns:p14="http://schemas.microsoft.com/office/powerpoint/2010/main" val="37560669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EAE7BA-2436-270C-C7C5-2F3326B02B59}"/>
              </a:ext>
            </a:extLst>
          </p:cNvPr>
          <p:cNvPicPr>
            <a:picLocks noChangeAspect="1"/>
          </p:cNvPicPr>
          <p:nvPr/>
        </p:nvPicPr>
        <p:blipFill>
          <a:blip r:embed="rId3"/>
          <a:stretch>
            <a:fillRect/>
          </a:stretch>
        </p:blipFill>
        <p:spPr>
          <a:xfrm>
            <a:off x="782424" y="383130"/>
            <a:ext cx="12192000" cy="6091740"/>
          </a:xfrm>
          <a:prstGeom prst="rect">
            <a:avLst/>
          </a:prstGeom>
        </p:spPr>
      </p:pic>
    </p:spTree>
    <p:extLst>
      <p:ext uri="{BB962C8B-B14F-4D97-AF65-F5344CB8AC3E}">
        <p14:creationId xmlns:p14="http://schemas.microsoft.com/office/powerpoint/2010/main" val="42101358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6AB89-AB1C-44D8-8D6A-2B1C42E2043F}"/>
              </a:ext>
            </a:extLst>
          </p:cNvPr>
          <p:cNvSpPr>
            <a:spLocks noGrp="1"/>
          </p:cNvSpPr>
          <p:nvPr>
            <p:ph type="title"/>
          </p:nvPr>
        </p:nvSpPr>
        <p:spPr>
          <a:xfrm>
            <a:off x="588263" y="2647142"/>
            <a:ext cx="5199473" cy="886397"/>
          </a:xfrm>
        </p:spPr>
        <p:txBody>
          <a:bodyPr/>
          <a:lstStyle/>
          <a:p>
            <a:r>
              <a:rPr lang="en-US"/>
              <a:t>SQL IaaS Extensions</a:t>
            </a:r>
            <a:br>
              <a:rPr lang="en-US"/>
            </a:br>
            <a:r>
              <a:rPr lang="en-US"/>
              <a:t>features and capabilities</a:t>
            </a:r>
          </a:p>
        </p:txBody>
      </p:sp>
    </p:spTree>
    <p:extLst>
      <p:ext uri="{BB962C8B-B14F-4D97-AF65-F5344CB8AC3E}">
        <p14:creationId xmlns:p14="http://schemas.microsoft.com/office/powerpoint/2010/main" val="412570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8BD3B0-EFE4-E2D6-708E-5A07B8E2579D}"/>
              </a:ext>
            </a:extLst>
          </p:cNvPr>
          <p:cNvSpPr>
            <a:spLocks noGrp="1"/>
          </p:cNvSpPr>
          <p:nvPr>
            <p:ph type="title"/>
          </p:nvPr>
        </p:nvSpPr>
        <p:spPr/>
        <p:txBody>
          <a:bodyPr/>
          <a:lstStyle/>
          <a:p>
            <a:r>
              <a:rPr lang="en-US" dirty="0"/>
              <a:t>Upgrade to full from </a:t>
            </a:r>
            <a:r>
              <a:rPr lang="en-US" dirty="0" err="1"/>
              <a:t>LightWeight</a:t>
            </a:r>
            <a:r>
              <a:rPr lang="en-US" dirty="0"/>
              <a:t> mode</a:t>
            </a:r>
          </a:p>
        </p:txBody>
      </p:sp>
      <p:pic>
        <p:nvPicPr>
          <p:cNvPr id="5" name="Picture 4">
            <a:extLst>
              <a:ext uri="{FF2B5EF4-FFF2-40B4-BE49-F238E27FC236}">
                <a16:creationId xmlns:a16="http://schemas.microsoft.com/office/drawing/2014/main" id="{3C09F057-139D-18C8-85F5-1A72261741F2}"/>
              </a:ext>
            </a:extLst>
          </p:cNvPr>
          <p:cNvPicPr>
            <a:picLocks noChangeAspect="1"/>
          </p:cNvPicPr>
          <p:nvPr/>
        </p:nvPicPr>
        <p:blipFill>
          <a:blip r:embed="rId2"/>
          <a:stretch>
            <a:fillRect/>
          </a:stretch>
        </p:blipFill>
        <p:spPr>
          <a:xfrm>
            <a:off x="73890" y="2344110"/>
            <a:ext cx="12114557" cy="2449564"/>
          </a:xfrm>
          <a:prstGeom prst="rect">
            <a:avLst/>
          </a:prstGeom>
        </p:spPr>
      </p:pic>
    </p:spTree>
    <p:extLst>
      <p:ext uri="{BB962C8B-B14F-4D97-AF65-F5344CB8AC3E}">
        <p14:creationId xmlns:p14="http://schemas.microsoft.com/office/powerpoint/2010/main" val="37882781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73A6-5E94-4771-A4AE-0FD498195780}"/>
              </a:ext>
            </a:extLst>
          </p:cNvPr>
          <p:cNvSpPr>
            <a:spLocks noGrp="1"/>
          </p:cNvSpPr>
          <p:nvPr>
            <p:ph type="title"/>
          </p:nvPr>
        </p:nvSpPr>
        <p:spPr>
          <a:xfrm>
            <a:off x="558213" y="223956"/>
            <a:ext cx="10880725" cy="461665"/>
          </a:xfrm>
          <a:noFill/>
        </p:spPr>
        <p:txBody>
          <a:bodyPr/>
          <a:lstStyle/>
          <a:p>
            <a:r>
              <a:rPr lang="en-US">
                <a:solidFill>
                  <a:schemeClr val="bg1"/>
                </a:solidFill>
                <a:latin typeface="Segoe UI Semibold" panose="020B0702040204020203" pitchFamily="34" charset="0"/>
                <a:cs typeface="Segoe UI Semibold" panose="020B0702040204020203" pitchFamily="34" charset="0"/>
              </a:rPr>
              <a:t>What is SQL Server IaaS Agent Extension?</a:t>
            </a:r>
          </a:p>
        </p:txBody>
      </p:sp>
      <p:graphicFrame>
        <p:nvGraphicFramePr>
          <p:cNvPr id="9" name="Table 8">
            <a:extLst>
              <a:ext uri="{FF2B5EF4-FFF2-40B4-BE49-F238E27FC236}">
                <a16:creationId xmlns:a16="http://schemas.microsoft.com/office/drawing/2014/main" id="{24AC42F7-5534-4C51-ADEB-B251E127FB03}"/>
              </a:ext>
            </a:extLst>
          </p:cNvPr>
          <p:cNvGraphicFramePr>
            <a:graphicFrameLocks noGrp="1"/>
          </p:cNvGraphicFramePr>
          <p:nvPr>
            <p:extLst>
              <p:ext uri="{D42A27DB-BD31-4B8C-83A1-F6EECF244321}">
                <p14:modId xmlns:p14="http://schemas.microsoft.com/office/powerpoint/2010/main" val="132268395"/>
              </p:ext>
            </p:extLst>
          </p:nvPr>
        </p:nvGraphicFramePr>
        <p:xfrm>
          <a:off x="510359" y="899603"/>
          <a:ext cx="10753000" cy="5601275"/>
        </p:xfrm>
        <a:graphic>
          <a:graphicData uri="http://schemas.openxmlformats.org/drawingml/2006/table">
            <a:tbl>
              <a:tblPr firstRow="1" firstCol="1" bandRow="1"/>
              <a:tblGrid>
                <a:gridCol w="1831188">
                  <a:extLst>
                    <a:ext uri="{9D8B030D-6E8A-4147-A177-3AD203B41FA5}">
                      <a16:colId xmlns:a16="http://schemas.microsoft.com/office/drawing/2014/main" val="2271268076"/>
                    </a:ext>
                  </a:extLst>
                </a:gridCol>
                <a:gridCol w="8921812">
                  <a:extLst>
                    <a:ext uri="{9D8B030D-6E8A-4147-A177-3AD203B41FA5}">
                      <a16:colId xmlns:a16="http://schemas.microsoft.com/office/drawing/2014/main" val="831846081"/>
                    </a:ext>
                  </a:extLst>
                </a:gridCol>
              </a:tblGrid>
              <a:tr h="1226013">
                <a:tc>
                  <a:txBody>
                    <a:bodyPr/>
                    <a:lstStyle/>
                    <a:p>
                      <a:pPr marL="0" marR="0" indent="0" algn="l">
                        <a:spcBef>
                          <a:spcPts val="300"/>
                        </a:spcBef>
                        <a:spcAft>
                          <a:spcPts val="300"/>
                        </a:spcAft>
                      </a:pPr>
                      <a:endParaRPr lang="en-US" sz="1300" b="0" kern="1200" noProof="0">
                        <a:solidFill>
                          <a:schemeClr val="bg1"/>
                        </a:solidFill>
                        <a:effectLst/>
                        <a:latin typeface="+mn-lt"/>
                        <a:ea typeface="+mn-ea"/>
                        <a:cs typeface="+mn-cs"/>
                      </a:endParaRPr>
                    </a:p>
                  </a:txBody>
                  <a:tcPr marT="91440" marB="91440">
                    <a:lnL w="6350" cap="flat" cmpd="sng" algn="ctr">
                      <a:solidFill>
                        <a:srgbClr val="4472C4"/>
                      </a:solidFill>
                      <a:prstDash val="solid"/>
                      <a:miter lim="800000"/>
                    </a:lnL>
                    <a:lnR w="6350" cap="flat" cmpd="sng" algn="ctr">
                      <a:solidFill>
                        <a:srgbClr val="4472C4"/>
                      </a:solidFill>
                      <a:prstDash val="solid"/>
                      <a:miter lim="800000"/>
                    </a:lnR>
                    <a:lnT w="6350" cap="flat" cmpd="sng" algn="ctr">
                      <a:solidFill>
                        <a:srgbClr val="4472C4"/>
                      </a:solidFill>
                      <a:prstDash val="solid"/>
                      <a:miter lim="800000"/>
                    </a:lnT>
                    <a:lnB w="6350" cap="flat" cmpd="sng" algn="ctr">
                      <a:solidFill>
                        <a:srgbClr val="4472C4"/>
                      </a:solidFill>
                      <a:prstDash val="solid"/>
                      <a:miter lim="800000"/>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tx1"/>
                          </a:solidFill>
                          <a:latin typeface="Calibri" panose="020F0502020204030204"/>
                        </a:defRPr>
                      </a:lvl1pPr>
                      <a:lvl2pPr marL="457183" algn="l" defTabSz="914367" rtl="0" eaLnBrk="1" latinLnBrk="0" hangingPunct="1">
                        <a:defRPr sz="1765" b="1" kern="1200">
                          <a:solidFill>
                            <a:schemeClr val="tx1"/>
                          </a:solidFill>
                          <a:latin typeface="Calibri" panose="020F0502020204030204"/>
                        </a:defRPr>
                      </a:lvl2pPr>
                      <a:lvl3pPr marL="914367" algn="l" defTabSz="914367" rtl="0" eaLnBrk="1" latinLnBrk="0" hangingPunct="1">
                        <a:defRPr sz="1765" b="1" kern="1200">
                          <a:solidFill>
                            <a:schemeClr val="tx1"/>
                          </a:solidFill>
                          <a:latin typeface="Calibri" panose="020F0502020204030204"/>
                        </a:defRPr>
                      </a:lvl3pPr>
                      <a:lvl4pPr marL="1371550" algn="l" defTabSz="914367" rtl="0" eaLnBrk="1" latinLnBrk="0" hangingPunct="1">
                        <a:defRPr sz="1765" b="1" kern="1200">
                          <a:solidFill>
                            <a:schemeClr val="tx1"/>
                          </a:solidFill>
                          <a:latin typeface="Calibri" panose="020F0502020204030204"/>
                        </a:defRPr>
                      </a:lvl4pPr>
                      <a:lvl5pPr marL="1828734" algn="l" defTabSz="914367" rtl="0" eaLnBrk="1" latinLnBrk="0" hangingPunct="1">
                        <a:defRPr sz="1765" b="1" kern="1200">
                          <a:solidFill>
                            <a:schemeClr val="tx1"/>
                          </a:solidFill>
                          <a:latin typeface="Calibri" panose="020F0502020204030204"/>
                        </a:defRPr>
                      </a:lvl5pPr>
                      <a:lvl6pPr marL="2285918" algn="l" defTabSz="914367" rtl="0" eaLnBrk="1" latinLnBrk="0" hangingPunct="1">
                        <a:defRPr sz="1765" b="1" kern="1200">
                          <a:solidFill>
                            <a:schemeClr val="tx1"/>
                          </a:solidFill>
                          <a:latin typeface="Calibri" panose="020F0502020204030204"/>
                        </a:defRPr>
                      </a:lvl6pPr>
                      <a:lvl7pPr marL="2743101" algn="l" defTabSz="914367" rtl="0" eaLnBrk="1" latinLnBrk="0" hangingPunct="1">
                        <a:defRPr sz="1765" b="1" kern="1200">
                          <a:solidFill>
                            <a:schemeClr val="tx1"/>
                          </a:solidFill>
                          <a:latin typeface="Calibri" panose="020F0502020204030204"/>
                        </a:defRPr>
                      </a:lvl7pPr>
                      <a:lvl8pPr marL="3200284" algn="l" defTabSz="914367" rtl="0" eaLnBrk="1" latinLnBrk="0" hangingPunct="1">
                        <a:defRPr sz="1765" b="1" kern="1200">
                          <a:solidFill>
                            <a:schemeClr val="tx1"/>
                          </a:solidFill>
                          <a:latin typeface="Calibri" panose="020F0502020204030204"/>
                        </a:defRPr>
                      </a:lvl8pPr>
                      <a:lvl9pPr marL="3657469" algn="l" defTabSz="914367" rtl="0" eaLnBrk="1" latinLnBrk="0" hangingPunct="1">
                        <a:defRPr sz="1765" b="1" kern="1200">
                          <a:solidFill>
                            <a:schemeClr val="tx1"/>
                          </a:solidFill>
                          <a:latin typeface="Calibri" panose="020F0502020204030204"/>
                        </a:defRPr>
                      </a:lvl9pPr>
                    </a:lstStyle>
                    <a:p>
                      <a:pPr marL="0" marR="0" lvl="0" indent="0" algn="l" defTabSz="914367" rtl="0" eaLnBrk="1" fontAlgn="auto" latinLnBrk="0" hangingPunct="1">
                        <a:lnSpc>
                          <a:spcPct val="100000"/>
                        </a:lnSpc>
                        <a:spcBef>
                          <a:spcPts val="300"/>
                        </a:spcBef>
                        <a:spcAft>
                          <a:spcPts val="300"/>
                        </a:spcAft>
                        <a:buClrTx/>
                        <a:buSzTx/>
                        <a:buFontTx/>
                        <a:buNone/>
                        <a:tabLst/>
                        <a:defRPr/>
                      </a:pPr>
                      <a:r>
                        <a:rPr lang="en-US" sz="1300" b="0" kern="1200" noProof="0">
                          <a:solidFill>
                            <a:schemeClr val="bg1"/>
                          </a:solidFill>
                          <a:effectLst/>
                          <a:latin typeface="+mn-lt"/>
                          <a:ea typeface="+mn-ea"/>
                          <a:cs typeface="+mn-cs"/>
                        </a:rPr>
                        <a:t>Azure SQL Server VM IaaS Agent Extension enables automation of common operational tasks and makes configuration of such available via Azure Portal or CLI interfaces. In addition, this solution introduces a set of unique features and enables configuration view of SQL instance as PaaS service. </a:t>
                      </a:r>
                      <a:r>
                        <a:rPr kumimoji="0" lang="en-US" sz="1200" b="0" i="0" u="none" strike="noStrike" kern="1200" cap="none" spc="0" normalizeH="0" baseline="0" noProof="0">
                          <a:ln>
                            <a:noFill/>
                          </a:ln>
                          <a:solidFill>
                            <a:schemeClr val="bg1"/>
                          </a:solidFill>
                          <a:effectLst/>
                          <a:uLnTx/>
                          <a:uFillTx/>
                          <a:latin typeface="Segoe UI"/>
                          <a:ea typeface="+mn-ea"/>
                          <a:cs typeface="+mn-cs"/>
                        </a:rPr>
                        <a:t>Azure VMs are now discoverable on the new Azure SQL blade </a:t>
                      </a:r>
                      <a:br>
                        <a:rPr kumimoji="0" lang="en-US" sz="1200" b="0" i="0" u="none" strike="noStrike" kern="1200" cap="none" spc="0" normalizeH="0" baseline="0" noProof="0">
                          <a:ln>
                            <a:noFill/>
                          </a:ln>
                          <a:solidFill>
                            <a:schemeClr val="bg1"/>
                          </a:solidFill>
                          <a:effectLst/>
                          <a:uLnTx/>
                          <a:uFillTx/>
                          <a:latin typeface="Segoe UI"/>
                          <a:ea typeface="+mn-ea"/>
                          <a:cs typeface="+mn-cs"/>
                        </a:rPr>
                      </a:br>
                      <a:r>
                        <a:rPr kumimoji="0" lang="en-US" sz="1200" b="0" i="0" u="none" strike="noStrike" kern="1200" cap="none" spc="0" normalizeH="0" baseline="0" noProof="0">
                          <a:ln>
                            <a:noFill/>
                          </a:ln>
                          <a:solidFill>
                            <a:schemeClr val="bg1"/>
                          </a:solidFill>
                          <a:effectLst/>
                          <a:uLnTx/>
                          <a:uFillTx/>
                          <a:latin typeface="Segoe UI"/>
                          <a:ea typeface="+mn-ea"/>
                          <a:cs typeface="+mn-cs"/>
                        </a:rPr>
                        <a:t>in Azure Marketplace. </a:t>
                      </a:r>
                      <a:endParaRPr lang="en-US" sz="1200" b="1" kern="1200" noProof="0">
                        <a:solidFill>
                          <a:schemeClr val="bg1"/>
                        </a:solidFill>
                        <a:effectLst/>
                        <a:latin typeface="Calibri" panose="020F0502020204030204"/>
                        <a:ea typeface="+mn-ea"/>
                        <a:cs typeface="+mn-cs"/>
                      </a:endParaRPr>
                    </a:p>
                    <a:p>
                      <a:pPr marL="0" marR="0" indent="0" algn="l">
                        <a:spcBef>
                          <a:spcPts val="300"/>
                        </a:spcBef>
                        <a:spcAft>
                          <a:spcPts val="300"/>
                        </a:spcAft>
                      </a:pPr>
                      <a:r>
                        <a:rPr lang="en-US" sz="1300" b="0" kern="1200" noProof="0">
                          <a:solidFill>
                            <a:schemeClr val="bg1"/>
                          </a:solidFill>
                          <a:effectLst/>
                          <a:latin typeface="+mn-lt"/>
                          <a:ea typeface="+mn-ea"/>
                          <a:cs typeface="+mn-cs"/>
                        </a:rPr>
                        <a:t>This approach unifies user experience in managing all of Azure SQL family (Azure SQL, Azure SQL MI, Azure SQL VM). </a:t>
                      </a:r>
                    </a:p>
                    <a:p>
                      <a:pPr marL="0" marR="0" lvl="0" indent="0" algn="l" defTabSz="914367" rtl="0" eaLnBrk="1" fontAlgn="auto" latinLnBrk="0" hangingPunct="1">
                        <a:lnSpc>
                          <a:spcPct val="100000"/>
                        </a:lnSpc>
                        <a:spcBef>
                          <a:spcPts val="300"/>
                        </a:spcBef>
                        <a:spcAft>
                          <a:spcPts val="300"/>
                        </a:spcAft>
                        <a:buClrTx/>
                        <a:buSzTx/>
                        <a:buFontTx/>
                        <a:buNone/>
                        <a:tabLst/>
                        <a:defRPr/>
                      </a:pPr>
                      <a:r>
                        <a:rPr lang="en-US" sz="1300" b="0" kern="1200" noProof="0">
                          <a:solidFill>
                            <a:schemeClr val="bg1"/>
                          </a:solidFill>
                          <a:effectLst/>
                          <a:latin typeface="+mn-lt"/>
                          <a:ea typeface="+mn-ea"/>
                          <a:cs typeface="+mn-cs"/>
                        </a:rPr>
                        <a:t>Streamlining operational processes helps customers to save money and improves management of security, high availability, and storage administration. In effect, it enables customers to adopt PaaS-like capabilities with IaaS-based SQL Server at no additional charge.  </a:t>
                      </a:r>
                    </a:p>
                  </a:txBody>
                  <a:tcPr marT="91440" marB="91440">
                    <a:lnL w="6350" cap="flat" cmpd="sng" algn="ctr">
                      <a:solidFill>
                        <a:srgbClr val="4472C4"/>
                      </a:solidFill>
                      <a:prstDash val="solid"/>
                      <a:miter lim="800000"/>
                      <a:headEnd type="none" w="med" len="med"/>
                      <a:tailEnd type="none" w="med" len="med"/>
                    </a:lnL>
                    <a:lnR w="6350" cap="flat" cmpd="sng" algn="ctr">
                      <a:solidFill>
                        <a:srgbClr val="4472C4"/>
                      </a:solidFill>
                      <a:prstDash val="solid"/>
                      <a:miter lim="800000"/>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101793259"/>
                  </a:ext>
                </a:extLst>
              </a:tr>
              <a:tr h="617422">
                <a:tc>
                  <a:txBody>
                    <a:bodyPr/>
                    <a:lstStyle/>
                    <a:p>
                      <a:pPr marL="0" marR="0" indent="0" algn="ctr">
                        <a:spcBef>
                          <a:spcPts val="300"/>
                        </a:spcBef>
                        <a:spcAft>
                          <a:spcPts val="300"/>
                        </a:spcAft>
                      </a:pPr>
                      <a:endParaRPr lang="en-US" sz="1300" b="1">
                        <a:solidFill>
                          <a:schemeClr val="bg1"/>
                        </a:solidFill>
                        <a:effectLst/>
                        <a:latin typeface="+mn-lt"/>
                      </a:endParaRPr>
                    </a:p>
                  </a:txBody>
                  <a:tcPr marT="91440" marB="91440">
                    <a:lnL w="6350" cap="flat" cmpd="sng" algn="ctr">
                      <a:solidFill>
                        <a:srgbClr val="4472C4"/>
                      </a:solidFill>
                      <a:prstDash val="solid"/>
                      <a:miter lim="800000"/>
                    </a:lnL>
                    <a:lnR w="6350" cap="flat" cmpd="sng" algn="ctr">
                      <a:solidFill>
                        <a:srgbClr val="4472C4"/>
                      </a:solidFill>
                      <a:prstDash val="solid"/>
                      <a:miter lim="800000"/>
                    </a:lnR>
                    <a:lnT w="6350" cap="flat" cmpd="sng" algn="ctr">
                      <a:solidFill>
                        <a:srgbClr val="4472C4"/>
                      </a:solidFill>
                      <a:prstDash val="solid"/>
                      <a:miter lim="800000"/>
                      <a:headEnd type="none" w="med" len="med"/>
                      <a:tailEnd type="none" w="med" len="med"/>
                    </a:lnT>
                    <a:lnB w="6350" cap="flat" cmpd="sng" algn="ctr">
                      <a:solidFill>
                        <a:srgbClr val="4472C4"/>
                      </a:solidFill>
                      <a:prstDash val="solid"/>
                      <a:miter lim="800000"/>
                      <a:headEnd type="none" w="med" len="med"/>
                      <a:tailEnd type="none" w="med" len="med"/>
                    </a:lnB>
                    <a:lnTlToBr w="12700" cmpd="sng">
                      <a:noFill/>
                      <a:prstDash val="solid"/>
                    </a:lnTlToBr>
                    <a:lnBlToTr w="12700" cmpd="sng">
                      <a:noFill/>
                      <a:prstDash val="solid"/>
                    </a:lnBlToTr>
                    <a:noFill/>
                  </a:tcPr>
                </a:tc>
                <a:tc>
                  <a:txBody>
                    <a:bodyPr/>
                    <a:lstStyle/>
                    <a:p>
                      <a:pPr marL="0" marR="0" indent="0" algn="l">
                        <a:spcBef>
                          <a:spcPts val="300"/>
                        </a:spcBef>
                        <a:spcAft>
                          <a:spcPts val="300"/>
                        </a:spcAft>
                      </a:pPr>
                      <a:r>
                        <a:rPr lang="en-US" sz="1300" b="0">
                          <a:solidFill>
                            <a:schemeClr val="bg1"/>
                          </a:solidFill>
                          <a:effectLst/>
                          <a:latin typeface="+mn-lt"/>
                        </a:rPr>
                        <a:t>The SQL Server IaaS Agent Extension (</a:t>
                      </a:r>
                      <a:r>
                        <a:rPr lang="en-US" sz="1300" b="0" err="1">
                          <a:solidFill>
                            <a:schemeClr val="bg1"/>
                          </a:solidFill>
                          <a:effectLst/>
                          <a:latin typeface="+mn-lt"/>
                        </a:rPr>
                        <a:t>SqlIaasExtension</a:t>
                      </a:r>
                      <a:r>
                        <a:rPr lang="en-US" sz="1300" b="0">
                          <a:solidFill>
                            <a:schemeClr val="bg1"/>
                          </a:solidFill>
                          <a:effectLst/>
                          <a:latin typeface="+mn-lt"/>
                        </a:rPr>
                        <a:t> service) runs on Azure virtual machines to automate administration tasks. </a:t>
                      </a:r>
                    </a:p>
                    <a:p>
                      <a:pPr marL="0" marR="0" indent="0" algn="l">
                        <a:spcBef>
                          <a:spcPts val="300"/>
                        </a:spcBef>
                        <a:spcAft>
                          <a:spcPts val="300"/>
                        </a:spcAft>
                      </a:pPr>
                      <a:r>
                        <a:rPr lang="en-US" sz="1300" b="0">
                          <a:solidFill>
                            <a:schemeClr val="bg1"/>
                          </a:solidFill>
                          <a:effectLst/>
                          <a:latin typeface="+mn-lt"/>
                        </a:rPr>
                        <a:t>Deploying a SQL Server VM Azure Marketplace image through the Azure portal automatically registers the SQL Server VM with the resource provider and installs the SQL Server IaaS Agent Extension (</a:t>
                      </a:r>
                      <a:r>
                        <a:rPr lang="en-US" sz="1300" b="0" err="1">
                          <a:solidFill>
                            <a:schemeClr val="bg1"/>
                          </a:solidFill>
                          <a:effectLst/>
                          <a:latin typeface="+mn-lt"/>
                        </a:rPr>
                        <a:t>SQLIaaSAgent</a:t>
                      </a:r>
                      <a:r>
                        <a:rPr lang="en-US" sz="1300" b="0">
                          <a:solidFill>
                            <a:schemeClr val="bg1"/>
                          </a:solidFill>
                          <a:effectLst/>
                          <a:latin typeface="+mn-lt"/>
                        </a:rPr>
                        <a:t>) on the VM.</a:t>
                      </a:r>
                    </a:p>
                    <a:p>
                      <a:pPr marL="0" marR="0" lvl="0" indent="0" algn="l" defTabSz="914367" rtl="0" eaLnBrk="1" fontAlgn="auto" latinLnBrk="0" hangingPunct="1">
                        <a:lnSpc>
                          <a:spcPct val="100000"/>
                        </a:lnSpc>
                        <a:spcBef>
                          <a:spcPts val="300"/>
                        </a:spcBef>
                        <a:spcAft>
                          <a:spcPts val="300"/>
                        </a:spcAft>
                        <a:buClrTx/>
                        <a:buSzTx/>
                        <a:buFontTx/>
                        <a:buNone/>
                        <a:tabLst/>
                        <a:defRPr/>
                      </a:pPr>
                      <a:r>
                        <a:rPr lang="en-US" sz="1300" b="0">
                          <a:solidFill>
                            <a:schemeClr val="bg1"/>
                          </a:solidFill>
                          <a:effectLst/>
                          <a:latin typeface="+mn-lt"/>
                        </a:rPr>
                        <a:t>If you choose to self-install SQL Server on an Azure virtual machine or provision an Azure virtual machine from a custom VHD, you should register your SQL Server VM with the resource provider to install the SQL Server IaaS Agent Extension (</a:t>
                      </a:r>
                      <a:r>
                        <a:rPr lang="en-US" sz="1300" b="0" err="1">
                          <a:solidFill>
                            <a:schemeClr val="bg1"/>
                          </a:solidFill>
                          <a:effectLst/>
                          <a:latin typeface="+mn-lt"/>
                        </a:rPr>
                        <a:t>SQLIaaSExtension</a:t>
                      </a:r>
                      <a:r>
                        <a:rPr lang="en-US" sz="1300" b="0">
                          <a:solidFill>
                            <a:schemeClr val="bg1"/>
                          </a:solidFill>
                          <a:effectLst/>
                          <a:latin typeface="+mn-lt"/>
                        </a:rPr>
                        <a:t>) on the VM.</a:t>
                      </a:r>
                    </a:p>
                  </a:txBody>
                  <a:tcPr marT="91440" marB="91440">
                    <a:lnL w="6350" cap="flat" cmpd="sng" algn="ctr">
                      <a:solidFill>
                        <a:srgbClr val="4472C4"/>
                      </a:solidFill>
                      <a:prstDash val="solid"/>
                      <a:miter lim="800000"/>
                      <a:headEnd type="none" w="med" len="med"/>
                      <a:tailEnd type="none" w="med" len="med"/>
                    </a:lnL>
                    <a:lnR w="6350" cap="flat" cmpd="sng" algn="ctr">
                      <a:solidFill>
                        <a:srgbClr val="4472C4"/>
                      </a:solidFill>
                      <a:prstDash val="solid"/>
                      <a:miter lim="800000"/>
                    </a:lnR>
                    <a:lnT w="6350" cap="flat" cmpd="sng" algn="ctr">
                      <a:solidFill>
                        <a:srgbClr val="4472C4"/>
                      </a:solidFill>
                      <a:prstDash val="solid"/>
                      <a:miter lim="800000"/>
                      <a:headEnd type="none" w="med" len="med"/>
                      <a:tailEnd type="none" w="med" len="med"/>
                    </a:lnT>
                    <a:lnB w="6350" cap="flat" cmpd="sng" algn="ctr">
                      <a:solidFill>
                        <a:srgbClr val="4472C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243007343"/>
                  </a:ext>
                </a:extLst>
              </a:tr>
              <a:tr h="905979">
                <a:tc>
                  <a:txBody>
                    <a:bodyPr/>
                    <a:lstStyle/>
                    <a:p>
                      <a:pPr marL="182880" marR="0" indent="0">
                        <a:spcBef>
                          <a:spcPts val="300"/>
                        </a:spcBef>
                        <a:spcAft>
                          <a:spcPts val="300"/>
                        </a:spcAft>
                      </a:pPr>
                      <a:endParaRPr lang="en-US" sz="1300" b="0">
                        <a:solidFill>
                          <a:schemeClr val="bg1"/>
                        </a:solidFill>
                        <a:effectLst/>
                        <a:latin typeface="+mn-lt"/>
                      </a:endParaRPr>
                    </a:p>
                  </a:txBody>
                  <a:tcPr marT="91440" marB="0">
                    <a:lnL w="6350" cap="flat" cmpd="sng" algn="ctr">
                      <a:solidFill>
                        <a:srgbClr val="4472C4"/>
                      </a:solidFill>
                      <a:prstDash val="solid"/>
                      <a:miter lim="800000"/>
                    </a:lnL>
                    <a:lnR w="6350" cap="flat" cmpd="sng" algn="ctr">
                      <a:solidFill>
                        <a:srgbClr val="4472C4"/>
                      </a:solidFill>
                      <a:prstDash val="solid"/>
                      <a:miter lim="800000"/>
                    </a:lnR>
                    <a:lnT w="6350" cap="flat" cmpd="sng" algn="ctr">
                      <a:solidFill>
                        <a:srgbClr val="4472C4"/>
                      </a:solidFill>
                      <a:prstDash val="solid"/>
                      <a:miter lim="800000"/>
                      <a:headEnd type="none" w="med" len="med"/>
                      <a:tailEnd type="none" w="med" len="med"/>
                    </a:lnT>
                    <a:lnB w="6350" cap="flat" cmpd="sng" algn="ctr">
                      <a:solidFill>
                        <a:srgbClr val="4472C4"/>
                      </a:solidFill>
                      <a:prstDash val="solid"/>
                      <a:miter lim="800000"/>
                      <a:headEnd type="none" w="med" len="med"/>
                      <a:tailEnd type="none" w="med" len="med"/>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tx1"/>
                          </a:solidFill>
                          <a:latin typeface="Calibri" panose="020F0502020204030204"/>
                        </a:defRPr>
                      </a:lvl1pPr>
                      <a:lvl2pPr marL="457183" algn="l" defTabSz="914367" rtl="0" eaLnBrk="1" latinLnBrk="0" hangingPunct="1">
                        <a:defRPr sz="1765" b="1" kern="1200">
                          <a:solidFill>
                            <a:schemeClr val="tx1"/>
                          </a:solidFill>
                          <a:latin typeface="Calibri" panose="020F0502020204030204"/>
                        </a:defRPr>
                      </a:lvl2pPr>
                      <a:lvl3pPr marL="914367" algn="l" defTabSz="914367" rtl="0" eaLnBrk="1" latinLnBrk="0" hangingPunct="1">
                        <a:defRPr sz="1765" b="1" kern="1200">
                          <a:solidFill>
                            <a:schemeClr val="tx1"/>
                          </a:solidFill>
                          <a:latin typeface="Calibri" panose="020F0502020204030204"/>
                        </a:defRPr>
                      </a:lvl3pPr>
                      <a:lvl4pPr marL="1371550" algn="l" defTabSz="914367" rtl="0" eaLnBrk="1" latinLnBrk="0" hangingPunct="1">
                        <a:defRPr sz="1765" b="1" kern="1200">
                          <a:solidFill>
                            <a:schemeClr val="tx1"/>
                          </a:solidFill>
                          <a:latin typeface="Calibri" panose="020F0502020204030204"/>
                        </a:defRPr>
                      </a:lvl4pPr>
                      <a:lvl5pPr marL="1828734" algn="l" defTabSz="914367" rtl="0" eaLnBrk="1" latinLnBrk="0" hangingPunct="1">
                        <a:defRPr sz="1765" b="1" kern="1200">
                          <a:solidFill>
                            <a:schemeClr val="tx1"/>
                          </a:solidFill>
                          <a:latin typeface="Calibri" panose="020F0502020204030204"/>
                        </a:defRPr>
                      </a:lvl5pPr>
                      <a:lvl6pPr marL="2285918" algn="l" defTabSz="914367" rtl="0" eaLnBrk="1" latinLnBrk="0" hangingPunct="1">
                        <a:defRPr sz="1765" b="1" kern="1200">
                          <a:solidFill>
                            <a:schemeClr val="tx1"/>
                          </a:solidFill>
                          <a:latin typeface="Calibri" panose="020F0502020204030204"/>
                        </a:defRPr>
                      </a:lvl6pPr>
                      <a:lvl7pPr marL="2743101" algn="l" defTabSz="914367" rtl="0" eaLnBrk="1" latinLnBrk="0" hangingPunct="1">
                        <a:defRPr sz="1765" b="1" kern="1200">
                          <a:solidFill>
                            <a:schemeClr val="tx1"/>
                          </a:solidFill>
                          <a:latin typeface="Calibri" panose="020F0502020204030204"/>
                        </a:defRPr>
                      </a:lvl7pPr>
                      <a:lvl8pPr marL="3200284" algn="l" defTabSz="914367" rtl="0" eaLnBrk="1" latinLnBrk="0" hangingPunct="1">
                        <a:defRPr sz="1765" b="1" kern="1200">
                          <a:solidFill>
                            <a:schemeClr val="tx1"/>
                          </a:solidFill>
                          <a:latin typeface="Calibri" panose="020F0502020204030204"/>
                        </a:defRPr>
                      </a:lvl8pPr>
                      <a:lvl9pPr marL="3657469" algn="l" defTabSz="914367" rtl="0" eaLnBrk="1" latinLnBrk="0" hangingPunct="1">
                        <a:defRPr sz="1765" b="1" kern="1200">
                          <a:solidFill>
                            <a:schemeClr val="tx1"/>
                          </a:solidFill>
                          <a:latin typeface="Calibri" panose="020F0502020204030204"/>
                        </a:defRPr>
                      </a:lvl9pPr>
                    </a:lstStyle>
                    <a:p>
                      <a:pPr marL="0" marR="0" lvl="0" indent="0" algn="l" defTabSz="914367" rtl="0" eaLnBrk="1" fontAlgn="auto" latinLnBrk="0" hangingPunct="1">
                        <a:lnSpc>
                          <a:spcPct val="100000"/>
                        </a:lnSpc>
                        <a:spcBef>
                          <a:spcPts val="300"/>
                        </a:spcBef>
                        <a:spcAft>
                          <a:spcPts val="300"/>
                        </a:spcAft>
                        <a:buClrTx/>
                        <a:buSzTx/>
                        <a:buFontTx/>
                        <a:buNone/>
                        <a:tabLst/>
                        <a:defRPr/>
                      </a:pPr>
                      <a:r>
                        <a:rPr lang="en-US" sz="1300" b="0" kern="1200" noProof="0">
                          <a:solidFill>
                            <a:schemeClr val="bg1"/>
                          </a:solidFill>
                          <a:effectLst/>
                          <a:latin typeface="+mn-lt"/>
                          <a:ea typeface="+mn-ea"/>
                          <a:cs typeface="+mn-cs"/>
                        </a:rPr>
                        <a:t>Self-installed VMs with IaaS extension can be easily converted to PAYG images. Save money by converting variable workloads with Software Assurance to PAYG images.</a:t>
                      </a:r>
                    </a:p>
                    <a:p>
                      <a:pPr marL="0" marR="0" lvl="0" indent="0" algn="l" defTabSz="914367" rtl="0" eaLnBrk="1" fontAlgn="auto" latinLnBrk="0" hangingPunct="1">
                        <a:lnSpc>
                          <a:spcPct val="100000"/>
                        </a:lnSpc>
                        <a:spcBef>
                          <a:spcPts val="300"/>
                        </a:spcBef>
                        <a:spcAft>
                          <a:spcPts val="300"/>
                        </a:spcAft>
                        <a:buClrTx/>
                        <a:buSzTx/>
                        <a:buFontTx/>
                        <a:buNone/>
                        <a:tabLst/>
                        <a:defRPr/>
                      </a:pPr>
                      <a:endParaRPr lang="en-US" sz="1300" b="0" kern="1200" noProof="0">
                        <a:solidFill>
                          <a:schemeClr val="bg1"/>
                        </a:solidFill>
                        <a:effectLst/>
                        <a:latin typeface="+mn-lt"/>
                        <a:ea typeface="+mn-ea"/>
                        <a:cs typeface="+mn-cs"/>
                      </a:endParaRPr>
                    </a:p>
                  </a:txBody>
                  <a:tcPr marT="91440" marB="0">
                    <a:lnL w="6350" cap="flat" cmpd="sng" algn="ctr">
                      <a:solidFill>
                        <a:srgbClr val="4472C4"/>
                      </a:solidFill>
                      <a:prstDash val="solid"/>
                      <a:miter lim="800000"/>
                      <a:headEnd type="none" w="med" len="med"/>
                      <a:tailEnd type="none" w="med" len="med"/>
                    </a:lnL>
                    <a:lnR w="6350" cap="flat" cmpd="sng" algn="ctr">
                      <a:solidFill>
                        <a:srgbClr val="4472C4"/>
                      </a:solidFill>
                      <a:prstDash val="solid"/>
                      <a:miter lim="800000"/>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326357648"/>
                  </a:ext>
                </a:extLst>
              </a:tr>
              <a:tr h="1068176">
                <a:tc>
                  <a:txBody>
                    <a:bodyPr/>
                    <a:lstStyle/>
                    <a:p>
                      <a:pPr marL="0" marR="0" lvl="0" indent="0">
                        <a:spcBef>
                          <a:spcPts val="600"/>
                        </a:spcBef>
                        <a:spcAft>
                          <a:spcPts val="0"/>
                        </a:spcAft>
                        <a:buClr>
                          <a:schemeClr val="accent1"/>
                        </a:buClr>
                        <a:buFont typeface="Wingdings" panose="05000000000000000000" pitchFamily="2" charset="2"/>
                        <a:buNone/>
                      </a:pPr>
                      <a:endParaRPr lang="en-US" sz="1300" b="0">
                        <a:solidFill>
                          <a:schemeClr val="bg1"/>
                        </a:solidFill>
                        <a:effectLst/>
                        <a:latin typeface="+mn-lt"/>
                      </a:endParaRPr>
                    </a:p>
                  </a:txBody>
                  <a:tcPr marR="0" marT="91440" marB="0">
                    <a:lnL w="6350" cap="flat" cmpd="sng" algn="ctr">
                      <a:solidFill>
                        <a:srgbClr val="4472C4"/>
                      </a:solidFill>
                      <a:prstDash val="solid"/>
                      <a:miter lim="800000"/>
                    </a:lnL>
                    <a:lnR w="6350" cap="flat" cmpd="sng" algn="ctr">
                      <a:solidFill>
                        <a:srgbClr val="4472C4"/>
                      </a:solidFill>
                      <a:prstDash val="solid"/>
                      <a:miter lim="800000"/>
                    </a:lnR>
                    <a:lnT w="6350" cap="flat" cmpd="sng" algn="ctr">
                      <a:solidFill>
                        <a:srgbClr val="4472C4"/>
                      </a:solidFill>
                      <a:prstDash val="solid"/>
                      <a:miter lim="800000"/>
                      <a:headEnd type="none" w="med" len="med"/>
                      <a:tailEnd type="none" w="med" len="med"/>
                    </a:lnT>
                    <a:lnB w="6350" cap="flat" cmpd="sng" algn="ctr">
                      <a:solidFill>
                        <a:srgbClr val="4472C4"/>
                      </a:solidFill>
                      <a:prstDash val="solid"/>
                      <a:miter lim="800000"/>
                    </a:lnB>
                    <a:lnTlToBr w="12700" cmpd="sng">
                      <a:noFill/>
                      <a:prstDash val="solid"/>
                    </a:lnTlToBr>
                    <a:lnBlToTr w="12700" cmpd="sng">
                      <a:noFill/>
                      <a:prstDash val="solid"/>
                    </a:lnBlToTr>
                    <a:noFill/>
                  </a:tcPr>
                </a:tc>
                <a:tc>
                  <a:txBody>
                    <a:bodyPr/>
                    <a:lstStyle>
                      <a:lvl1pPr marL="0" algn="l" defTabSz="914367" rtl="0" eaLnBrk="1" latinLnBrk="0" hangingPunct="1">
                        <a:defRPr sz="1765" b="1" kern="1200">
                          <a:solidFill>
                            <a:schemeClr val="tx1"/>
                          </a:solidFill>
                          <a:latin typeface="Calibri" panose="020F0502020204030204"/>
                        </a:defRPr>
                      </a:lvl1pPr>
                      <a:lvl2pPr marL="457183" algn="l" defTabSz="914367" rtl="0" eaLnBrk="1" latinLnBrk="0" hangingPunct="1">
                        <a:defRPr sz="1765" b="1" kern="1200">
                          <a:solidFill>
                            <a:schemeClr val="tx1"/>
                          </a:solidFill>
                          <a:latin typeface="Calibri" panose="020F0502020204030204"/>
                        </a:defRPr>
                      </a:lvl2pPr>
                      <a:lvl3pPr marL="914367" algn="l" defTabSz="914367" rtl="0" eaLnBrk="1" latinLnBrk="0" hangingPunct="1">
                        <a:defRPr sz="1765" b="1" kern="1200">
                          <a:solidFill>
                            <a:schemeClr val="tx1"/>
                          </a:solidFill>
                          <a:latin typeface="Calibri" panose="020F0502020204030204"/>
                        </a:defRPr>
                      </a:lvl3pPr>
                      <a:lvl4pPr marL="1371550" algn="l" defTabSz="914367" rtl="0" eaLnBrk="1" latinLnBrk="0" hangingPunct="1">
                        <a:defRPr sz="1765" b="1" kern="1200">
                          <a:solidFill>
                            <a:schemeClr val="tx1"/>
                          </a:solidFill>
                          <a:latin typeface="Calibri" panose="020F0502020204030204"/>
                        </a:defRPr>
                      </a:lvl4pPr>
                      <a:lvl5pPr marL="1828734" algn="l" defTabSz="914367" rtl="0" eaLnBrk="1" latinLnBrk="0" hangingPunct="1">
                        <a:defRPr sz="1765" b="1" kern="1200">
                          <a:solidFill>
                            <a:schemeClr val="tx1"/>
                          </a:solidFill>
                          <a:latin typeface="Calibri" panose="020F0502020204030204"/>
                        </a:defRPr>
                      </a:lvl5pPr>
                      <a:lvl6pPr marL="2285918" algn="l" defTabSz="914367" rtl="0" eaLnBrk="1" latinLnBrk="0" hangingPunct="1">
                        <a:defRPr sz="1765" b="1" kern="1200">
                          <a:solidFill>
                            <a:schemeClr val="tx1"/>
                          </a:solidFill>
                          <a:latin typeface="Calibri" panose="020F0502020204030204"/>
                        </a:defRPr>
                      </a:lvl6pPr>
                      <a:lvl7pPr marL="2743101" algn="l" defTabSz="914367" rtl="0" eaLnBrk="1" latinLnBrk="0" hangingPunct="1">
                        <a:defRPr sz="1765" b="1" kern="1200">
                          <a:solidFill>
                            <a:schemeClr val="tx1"/>
                          </a:solidFill>
                          <a:latin typeface="Calibri" panose="020F0502020204030204"/>
                        </a:defRPr>
                      </a:lvl7pPr>
                      <a:lvl8pPr marL="3200284" algn="l" defTabSz="914367" rtl="0" eaLnBrk="1" latinLnBrk="0" hangingPunct="1">
                        <a:defRPr sz="1765" b="1" kern="1200">
                          <a:solidFill>
                            <a:schemeClr val="tx1"/>
                          </a:solidFill>
                          <a:latin typeface="Calibri" panose="020F0502020204030204"/>
                        </a:defRPr>
                      </a:lvl8pPr>
                      <a:lvl9pPr marL="3657469" algn="l" defTabSz="914367" rtl="0" eaLnBrk="1" latinLnBrk="0" hangingPunct="1">
                        <a:defRPr sz="1765" b="1" kern="1200">
                          <a:solidFill>
                            <a:schemeClr val="tx1"/>
                          </a:solidFill>
                          <a:latin typeface="Calibri" panose="020F0502020204030204"/>
                        </a:defRPr>
                      </a:lvl9pPr>
                    </a:lstStyle>
                    <a:p>
                      <a:pPr marL="0" marR="0" lvl="0" indent="0" algn="l" defTabSz="914367"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Self-installed VMs with IaaS extension automatically indicate usage of Azure Hybrid Benefit. Ensure compliance with Azure terms and conditions without any extra effort.</a:t>
                      </a:r>
                    </a:p>
                    <a:p>
                      <a:pPr marL="0" marR="0" lvl="0" indent="0">
                        <a:spcBef>
                          <a:spcPts val="600"/>
                        </a:spcBef>
                        <a:spcAft>
                          <a:spcPts val="0"/>
                        </a:spcAft>
                        <a:buClr>
                          <a:schemeClr val="accent1"/>
                        </a:buClr>
                        <a:buFont typeface="Wingdings" panose="05000000000000000000" pitchFamily="2" charset="2"/>
                        <a:buNone/>
                      </a:pPr>
                      <a:endParaRPr lang="en-US" sz="1300" b="0">
                        <a:solidFill>
                          <a:schemeClr val="bg1"/>
                        </a:solidFill>
                        <a:effectLst/>
                        <a:latin typeface="+mn-lt"/>
                      </a:endParaRPr>
                    </a:p>
                  </a:txBody>
                  <a:tcPr marR="0" marT="91440" marB="0">
                    <a:lnL w="6350" cap="flat" cmpd="sng" algn="ctr">
                      <a:solidFill>
                        <a:srgbClr val="4472C4"/>
                      </a:solidFill>
                      <a:prstDash val="solid"/>
                      <a:miter lim="800000"/>
                      <a:headEnd type="none" w="med" len="med"/>
                      <a:tailEnd type="none" w="med" len="med"/>
                    </a:lnL>
                    <a:lnR w="6350" cap="flat" cmpd="sng" algn="ctr">
                      <a:solidFill>
                        <a:srgbClr val="4472C4"/>
                      </a:solidFill>
                      <a:prstDash val="solid"/>
                      <a:miter lim="800000"/>
                    </a:lnR>
                    <a:lnT w="6350" cap="flat" cmpd="sng" algn="ctr">
                      <a:solidFill>
                        <a:srgbClr val="4472C4"/>
                      </a:solidFill>
                      <a:prstDash val="solid"/>
                      <a:miter lim="800000"/>
                    </a:lnT>
                    <a:lnB w="6350" cap="flat" cmpd="sng" algn="ctr">
                      <a:solidFill>
                        <a:srgbClr val="4472C4"/>
                      </a:solid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3101377600"/>
                  </a:ext>
                </a:extLst>
              </a:tr>
            </a:tbl>
          </a:graphicData>
        </a:graphic>
      </p:graphicFrame>
      <p:sp>
        <p:nvSpPr>
          <p:cNvPr id="3" name="TextBox 2">
            <a:extLst>
              <a:ext uri="{FF2B5EF4-FFF2-40B4-BE49-F238E27FC236}">
                <a16:creationId xmlns:a16="http://schemas.microsoft.com/office/drawing/2014/main" id="{9BF6D2B5-24E6-4CA1-8FE5-BF70B9F27CFC}"/>
              </a:ext>
            </a:extLst>
          </p:cNvPr>
          <p:cNvSpPr txBox="1"/>
          <p:nvPr/>
        </p:nvSpPr>
        <p:spPr>
          <a:xfrm>
            <a:off x="655638" y="1388871"/>
            <a:ext cx="1469423" cy="608043"/>
          </a:xfrm>
          <a:prstGeom prst="rect">
            <a:avLst/>
          </a:prstGeom>
          <a:noFill/>
          <a:ln>
            <a:noFill/>
          </a:ln>
        </p:spPr>
        <p:txBody>
          <a:bodyPr wrap="square" lIns="91427" tIns="91427" rIns="91427" bIns="91427" rtlCol="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Comprehensive feature set </a:t>
            </a:r>
          </a:p>
        </p:txBody>
      </p:sp>
      <p:sp>
        <p:nvSpPr>
          <p:cNvPr id="28" name="TextBox 27">
            <a:extLst>
              <a:ext uri="{FF2B5EF4-FFF2-40B4-BE49-F238E27FC236}">
                <a16:creationId xmlns:a16="http://schemas.microsoft.com/office/drawing/2014/main" id="{E3E234EF-54F8-4CEF-805C-EEACCC7361D6}"/>
              </a:ext>
            </a:extLst>
          </p:cNvPr>
          <p:cNvSpPr txBox="1"/>
          <p:nvPr/>
        </p:nvSpPr>
        <p:spPr>
          <a:xfrm>
            <a:off x="510359" y="3306908"/>
            <a:ext cx="1839035" cy="568538"/>
          </a:xfrm>
          <a:prstGeom prst="rect">
            <a:avLst/>
          </a:prstGeom>
          <a:noFill/>
          <a:ln>
            <a:noFill/>
          </a:ln>
        </p:spPr>
        <p:txBody>
          <a:bodyPr wrap="square" lIns="91427" tIns="91427" rIns="91427" bIns="91427" rtlCol="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Dashboard view for VM awareness </a:t>
            </a:r>
          </a:p>
        </p:txBody>
      </p:sp>
      <p:sp>
        <p:nvSpPr>
          <p:cNvPr id="34" name="TextBox 33">
            <a:extLst>
              <a:ext uri="{FF2B5EF4-FFF2-40B4-BE49-F238E27FC236}">
                <a16:creationId xmlns:a16="http://schemas.microsoft.com/office/drawing/2014/main" id="{DD4651D6-3A83-41A3-93AE-4EE149B314D4}"/>
              </a:ext>
            </a:extLst>
          </p:cNvPr>
          <p:cNvSpPr txBox="1"/>
          <p:nvPr/>
        </p:nvSpPr>
        <p:spPr>
          <a:xfrm>
            <a:off x="620318" y="4617831"/>
            <a:ext cx="1619116" cy="718132"/>
          </a:xfrm>
          <a:prstGeom prst="rect">
            <a:avLst/>
          </a:prstGeom>
          <a:noFill/>
          <a:ln>
            <a:noFill/>
          </a:ln>
        </p:spPr>
        <p:txBody>
          <a:bodyPr wrap="square" lIns="91427" tIns="91427" rIns="91427" bIns="91427" rtlCol="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Simple license conversions </a:t>
            </a:r>
          </a:p>
        </p:txBody>
      </p:sp>
      <p:sp>
        <p:nvSpPr>
          <p:cNvPr id="36" name="TextBox 35">
            <a:extLst>
              <a:ext uri="{FF2B5EF4-FFF2-40B4-BE49-F238E27FC236}">
                <a16:creationId xmlns:a16="http://schemas.microsoft.com/office/drawing/2014/main" id="{F4C3289A-36AC-4FA3-A436-746BF7C691FD}"/>
              </a:ext>
            </a:extLst>
          </p:cNvPr>
          <p:cNvSpPr txBox="1"/>
          <p:nvPr/>
        </p:nvSpPr>
        <p:spPr>
          <a:xfrm>
            <a:off x="558213" y="5680272"/>
            <a:ext cx="1664272" cy="430887"/>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Semibold"/>
                <a:ea typeface="+mn-ea"/>
                <a:cs typeface="+mn-cs"/>
              </a:rPr>
              <a:t>Straightforward compliance</a:t>
            </a:r>
          </a:p>
        </p:txBody>
      </p:sp>
    </p:spTree>
    <p:extLst>
      <p:ext uri="{BB962C8B-B14F-4D97-AF65-F5344CB8AC3E}">
        <p14:creationId xmlns:p14="http://schemas.microsoft.com/office/powerpoint/2010/main" val="2493164466"/>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297872" y="67199"/>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rPr>
              <a:t>Bringing PaaS like features to Azure SQL VM</a:t>
            </a:r>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aphicFrame>
        <p:nvGraphicFramePr>
          <p:cNvPr id="4" name="Table 11">
            <a:extLst>
              <a:ext uri="{FF2B5EF4-FFF2-40B4-BE49-F238E27FC236}">
                <a16:creationId xmlns:a16="http://schemas.microsoft.com/office/drawing/2014/main" id="{ABE3EEB7-E438-44FD-BE62-06DF4539195B}"/>
              </a:ext>
            </a:extLst>
          </p:cNvPr>
          <p:cNvGraphicFramePr>
            <a:graphicFrameLocks noGrp="1"/>
          </p:cNvGraphicFramePr>
          <p:nvPr>
            <p:extLst>
              <p:ext uri="{D42A27DB-BD31-4B8C-83A1-F6EECF244321}">
                <p14:modId xmlns:p14="http://schemas.microsoft.com/office/powerpoint/2010/main" val="108688829"/>
              </p:ext>
            </p:extLst>
          </p:nvPr>
        </p:nvGraphicFramePr>
        <p:xfrm>
          <a:off x="382591" y="821930"/>
          <a:ext cx="7400004" cy="5788625"/>
        </p:xfrm>
        <a:graphic>
          <a:graphicData uri="http://schemas.openxmlformats.org/drawingml/2006/table">
            <a:tbl>
              <a:tblPr firstRow="1" bandRow="1">
                <a:tableStyleId>{5C22544A-7EE6-4342-B048-85BDC9FD1C3A}</a:tableStyleId>
              </a:tblPr>
              <a:tblGrid>
                <a:gridCol w="3659746">
                  <a:extLst>
                    <a:ext uri="{9D8B030D-6E8A-4147-A177-3AD203B41FA5}">
                      <a16:colId xmlns:a16="http://schemas.microsoft.com/office/drawing/2014/main" val="843109201"/>
                    </a:ext>
                  </a:extLst>
                </a:gridCol>
                <a:gridCol w="1175404">
                  <a:extLst>
                    <a:ext uri="{9D8B030D-6E8A-4147-A177-3AD203B41FA5}">
                      <a16:colId xmlns:a16="http://schemas.microsoft.com/office/drawing/2014/main" val="4146292644"/>
                    </a:ext>
                  </a:extLst>
                </a:gridCol>
                <a:gridCol w="1282427">
                  <a:extLst>
                    <a:ext uri="{9D8B030D-6E8A-4147-A177-3AD203B41FA5}">
                      <a16:colId xmlns:a16="http://schemas.microsoft.com/office/drawing/2014/main" val="760073479"/>
                    </a:ext>
                  </a:extLst>
                </a:gridCol>
                <a:gridCol w="1282427">
                  <a:extLst>
                    <a:ext uri="{9D8B030D-6E8A-4147-A177-3AD203B41FA5}">
                      <a16:colId xmlns:a16="http://schemas.microsoft.com/office/drawing/2014/main" val="1265585278"/>
                    </a:ext>
                  </a:extLst>
                </a:gridCol>
              </a:tblGrid>
              <a:tr h="326080">
                <a:tc rowSpan="2">
                  <a:txBody>
                    <a:bodyPr/>
                    <a:lstStyle/>
                    <a:p>
                      <a:pPr marL="6350" indent="0" algn="ctr" defTabSz="914400" rtl="0" eaLnBrk="1" latinLnBrk="0" hangingPunct="1">
                        <a:tabLst/>
                      </a:pPr>
                      <a:r>
                        <a:rPr lang="en-US" sz="1300" b="1" i="0" kern="1200">
                          <a:solidFill>
                            <a:srgbClr val="50E6FF"/>
                          </a:solidFill>
                          <a:latin typeface="Segoe UI Semibold" panose="020B0502040204020203" pitchFamily="34" charset="0"/>
                          <a:ea typeface="+mn-ea"/>
                          <a:cs typeface="Segoe UI Semibold" panose="020B0502040204020203" pitchFamily="34" charset="0"/>
                        </a:rPr>
                        <a:t>Features of SQL IaaS Extensions</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rowSpan="2">
                  <a:txBody>
                    <a:bodyPr/>
                    <a:lstStyle/>
                    <a:p>
                      <a:pPr marL="6350" indent="0" algn="ctr">
                        <a:tabLst/>
                      </a:pPr>
                      <a:r>
                        <a:rPr lang="en-US" sz="1300" b="1" i="0">
                          <a:solidFill>
                            <a:srgbClr val="50E6FF"/>
                          </a:solidFill>
                          <a:latin typeface="Segoe UI Semibold" panose="020B0502040204020203" pitchFamily="34" charset="0"/>
                          <a:cs typeface="Segoe UI Semibold" panose="020B0502040204020203" pitchFamily="34" charset="0"/>
                        </a:rPr>
                        <a:t>Extensions not enabled</a:t>
                      </a: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gridSpan="2">
                  <a:txBody>
                    <a:bodyPr/>
                    <a:lstStyle/>
                    <a:p>
                      <a:pPr marL="6350" indent="0" algn="ctr">
                        <a:tabLst/>
                      </a:pPr>
                      <a:r>
                        <a:rPr lang="en-US" sz="1300" b="1" i="0">
                          <a:solidFill>
                            <a:srgbClr val="50E6FF"/>
                          </a:solidFill>
                          <a:latin typeface="Segoe UI Semibold" panose="020B0502040204020203" pitchFamily="34" charset="0"/>
                          <a:cs typeface="Segoe UI Semibold" panose="020B0502040204020203" pitchFamily="34" charset="0"/>
                        </a:rPr>
                        <a:t>Extensions enabled</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hMerge="1">
                  <a:txBody>
                    <a:bodyPr/>
                    <a:lstStyle/>
                    <a:p>
                      <a:pPr marL="6350" indent="0" algn="ctr">
                        <a:tabLst/>
                      </a:pPr>
                      <a:endParaRPr lang="en-US" sz="1400" b="1" i="0">
                        <a:solidFill>
                          <a:srgbClr val="50E6FF"/>
                        </a:solidFill>
                        <a:latin typeface="Segoe UI Semibold" panose="020B0502040204020203" pitchFamily="34" charset="0"/>
                        <a:cs typeface="Segoe UI Semibold" panose="020B0502040204020203" pitchFamily="34" charset="0"/>
                      </a:endParaRP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gradFill>
                      <a:gsLst>
                        <a:gs pos="0">
                          <a:srgbClr val="0078D4"/>
                        </a:gs>
                        <a:gs pos="90000">
                          <a:srgbClr val="0070C0"/>
                        </a:gs>
                      </a:gsLst>
                      <a:lin ang="3000000" scaled="0"/>
                    </a:gradFill>
                  </a:tcPr>
                </a:tc>
                <a:extLst>
                  <a:ext uri="{0D108BD9-81ED-4DB2-BD59-A6C34878D82A}">
                    <a16:rowId xmlns:a16="http://schemas.microsoft.com/office/drawing/2014/main" val="3459712232"/>
                  </a:ext>
                </a:extLst>
              </a:tr>
              <a:tr h="326080">
                <a:tc vMerge="1">
                  <a:txBody>
                    <a:bodyPr/>
                    <a:lstStyle/>
                    <a:p>
                      <a:endParaRPr lang="en-US"/>
                    </a:p>
                  </a:txBody>
                  <a:tcPr/>
                </a:tc>
                <a:tc vMerge="1">
                  <a:txBody>
                    <a:bodyPr/>
                    <a:lstStyle/>
                    <a:p>
                      <a:endParaRPr lang="en-US"/>
                    </a:p>
                  </a:txBody>
                  <a:tcPr/>
                </a:tc>
                <a:tc>
                  <a:txBody>
                    <a:bodyPr/>
                    <a:lstStyle/>
                    <a:p>
                      <a:pPr marL="6350" indent="0" algn="ctr">
                        <a:tabLst/>
                      </a:pPr>
                      <a:r>
                        <a:rPr lang="en-US" sz="1200" b="1" i="0">
                          <a:solidFill>
                            <a:srgbClr val="50E6FF"/>
                          </a:solidFill>
                          <a:latin typeface="Segoe UI Semibold" panose="020B0502040204020203" pitchFamily="34" charset="0"/>
                          <a:cs typeface="Segoe UI Semibold" panose="020B0502040204020203" pitchFamily="34" charset="0"/>
                        </a:rPr>
                        <a:t>Lightweight mode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marL="6350" indent="0" algn="ctr">
                        <a:tabLst/>
                      </a:pPr>
                      <a:r>
                        <a:rPr lang="en-US" sz="1200" b="1" i="0">
                          <a:solidFill>
                            <a:srgbClr val="50E6FF"/>
                          </a:solidFill>
                          <a:latin typeface="Segoe UI Semibold" panose="020B0502040204020203" pitchFamily="34" charset="0"/>
                          <a:cs typeface="Segoe UI Semibold" panose="020B0502040204020203" pitchFamily="34" charset="0"/>
                        </a:rPr>
                        <a:t>Full mode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1178442811"/>
                  </a:ext>
                </a:extLst>
              </a:tr>
              <a:tr h="398941">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Visibility to the SQL Server VM estate</a:t>
                      </a:r>
                      <a:br>
                        <a:rPr lang="en-US" sz="1100" b="0" i="0" spc="20" baseline="0">
                          <a:solidFill>
                            <a:schemeClr val="bg1"/>
                          </a:solidFill>
                          <a:latin typeface="Segoe UI Semilight" panose="020B0402040204020203" pitchFamily="34" charset="0"/>
                          <a:cs typeface="Segoe UI Semilight" panose="020B0402040204020203" pitchFamily="34" charset="0"/>
                        </a:rPr>
                      </a:br>
                      <a:r>
                        <a:rPr lang="en-US" sz="1100" b="0" i="0" spc="20" baseline="0">
                          <a:solidFill>
                            <a:schemeClr val="bg1"/>
                          </a:solidFill>
                          <a:latin typeface="Segoe UI Semilight" panose="020B0402040204020203" pitchFamily="34" charset="0"/>
                          <a:cs typeface="Segoe UI Semilight" panose="020B0402040204020203" pitchFamily="34" charset="0"/>
                        </a:rPr>
                        <a:t>(editions, configuration state) via Portal Management</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4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1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1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290895778"/>
                  </a:ext>
                </a:extLst>
              </a:tr>
              <a:tr h="398941">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Visibility to the licensing of SQL Server instances</a:t>
                      </a:r>
                    </a:p>
                    <a:p>
                      <a:r>
                        <a:rPr lang="en-US" sz="1100" b="0" i="0" spc="20" baseline="0">
                          <a:solidFill>
                            <a:schemeClr val="bg1"/>
                          </a:solidFill>
                          <a:latin typeface="Segoe UI Semilight" panose="020B0402040204020203" pitchFamily="34" charset="0"/>
                          <a:cs typeface="Segoe UI Semilight" panose="020B0402040204020203" pitchFamily="34" charset="0"/>
                        </a:rPr>
                        <a:t>(switch between PAYGO and AHB, included HA/DR license)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4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611447696"/>
                  </a:ext>
                </a:extLst>
              </a:tr>
              <a:tr h="471289">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Unified Management View</a:t>
                      </a:r>
                    </a:p>
                    <a:p>
                      <a:r>
                        <a:rPr lang="en-US" sz="1100" b="0" i="0" spc="20" baseline="0">
                          <a:solidFill>
                            <a:schemeClr val="bg1"/>
                          </a:solidFill>
                          <a:latin typeface="Segoe UI Semilight" panose="020B0402040204020203" pitchFamily="34" charset="0"/>
                          <a:cs typeface="Segoe UI Semilight" panose="020B0402040204020203" pitchFamily="34" charset="0"/>
                        </a:rPr>
                        <a:t>(SQL  VM/PaaS deployments management in one location)</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2458581035"/>
                  </a:ext>
                </a:extLst>
              </a:tr>
              <a:tr h="471289">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SQL Server integration with Azure Key Vault</a:t>
                      </a:r>
                    </a:p>
                    <a:p>
                      <a:r>
                        <a:rPr lang="en-US" sz="1100" b="0" i="0" spc="20" baseline="0">
                          <a:solidFill>
                            <a:schemeClr val="bg1"/>
                          </a:solidFill>
                          <a:latin typeface="Segoe UI Semilight" panose="020B0402040204020203" pitchFamily="34" charset="0"/>
                          <a:cs typeface="Segoe UI Semilight" panose="020B0402040204020203" pitchFamily="34" charset="0"/>
                        </a:rPr>
                        <a:t>(Encryption keys storage)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984159988"/>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Automatic configuration of Always On for High Availability</a:t>
                      </a:r>
                    </a:p>
                    <a:p>
                      <a:r>
                        <a:rPr lang="en-US" sz="1100" b="0" i="0" spc="20" baseline="0">
                          <a:solidFill>
                            <a:schemeClr val="bg1"/>
                          </a:solidFill>
                          <a:latin typeface="Segoe UI Semilight" panose="020B0402040204020203" pitchFamily="34" charset="0"/>
                          <a:cs typeface="Segoe UI Semilight" panose="020B0402040204020203" pitchFamily="34" charset="0"/>
                        </a:rPr>
                        <a:t>(creation of availability group with CLI or UI)</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370559305"/>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Automated Patching </a:t>
                      </a:r>
                    </a:p>
                    <a:p>
                      <a:r>
                        <a:rPr lang="en-US" sz="1100" b="0" i="0" spc="20" baseline="0">
                          <a:solidFill>
                            <a:schemeClr val="bg1"/>
                          </a:solidFill>
                          <a:latin typeface="Segoe UI Semilight" panose="020B0402040204020203" pitchFamily="34" charset="0"/>
                          <a:cs typeface="Segoe UI Semilight" panose="020B0402040204020203" pitchFamily="34" charset="0"/>
                        </a:rPr>
                        <a:t>(configuration PaaS like for installation of critical updates)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506432082"/>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Automated Backup </a:t>
                      </a:r>
                    </a:p>
                    <a:p>
                      <a:r>
                        <a:rPr lang="en-US" sz="1100" b="0" i="0" spc="20" baseline="0">
                          <a:solidFill>
                            <a:schemeClr val="bg1"/>
                          </a:solidFill>
                          <a:latin typeface="Segoe UI Semilight" panose="020B0402040204020203" pitchFamily="34" charset="0"/>
                          <a:cs typeface="Segoe UI Semilight" panose="020B0402040204020203" pitchFamily="34" charset="0"/>
                        </a:rPr>
                        <a:t>(configuration PaaS like with Point-in-Time Restore)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2484590813"/>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Disk Scaling and Utilization view </a:t>
                      </a:r>
                    </a:p>
                    <a:p>
                      <a:r>
                        <a:rPr lang="en-US" sz="1100" b="0" i="0" spc="20" baseline="0">
                          <a:solidFill>
                            <a:schemeClr val="bg1"/>
                          </a:solidFill>
                          <a:latin typeface="Segoe UI Semilight" panose="020B0402040204020203" pitchFamily="34" charset="0"/>
                          <a:cs typeface="Segoe UI Semilight" panose="020B0402040204020203" pitchFamily="34" charset="0"/>
                        </a:rPr>
                        <a:t>(Resize Data and Log disks from Azure Portal)</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rgbClr val="44546A"/>
                    </a:solidFill>
                  </a:tcPr>
                </a:tc>
                <a:extLst>
                  <a:ext uri="{0D108BD9-81ED-4DB2-BD59-A6C34878D82A}">
                    <a16:rowId xmlns:a16="http://schemas.microsoft.com/office/drawing/2014/main" val="2441549226"/>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If Azure Defender for SQL is enabled, Security Center recommendations are visible directly in SQL Virtual Machines resource view in Azure Portal</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rgbClr val="44546A"/>
                    </a:solidFill>
                  </a:tcPr>
                </a:tc>
                <a:extLst>
                  <a:ext uri="{0D108BD9-81ED-4DB2-BD59-A6C34878D82A}">
                    <a16:rowId xmlns:a16="http://schemas.microsoft.com/office/drawing/2014/main" val="4156183484"/>
                  </a:ext>
                </a:extLst>
              </a:tr>
            </a:tbl>
          </a:graphicData>
        </a:graphic>
      </p:graphicFrame>
      <p:sp>
        <p:nvSpPr>
          <p:cNvPr id="6" name="!!Freeform 1836">
            <a:extLst>
              <a:ext uri="{FF2B5EF4-FFF2-40B4-BE49-F238E27FC236}">
                <a16:creationId xmlns:a16="http://schemas.microsoft.com/office/drawing/2014/main" id="{77A6BA3B-F5B4-4285-B8DE-9065B6818CDB}"/>
              </a:ext>
            </a:extLst>
          </p:cNvPr>
          <p:cNvSpPr>
            <a:spLocks noChangeAspect="1" noEditPoints="1"/>
          </p:cNvSpPr>
          <p:nvPr/>
        </p:nvSpPr>
        <p:spPr bwMode="auto">
          <a:xfrm>
            <a:off x="4450445" y="1725907"/>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Freeform 1836">
            <a:extLst>
              <a:ext uri="{FF2B5EF4-FFF2-40B4-BE49-F238E27FC236}">
                <a16:creationId xmlns:a16="http://schemas.microsoft.com/office/drawing/2014/main" id="{8712BD6F-1212-4463-B323-C157D552F57B}"/>
              </a:ext>
            </a:extLst>
          </p:cNvPr>
          <p:cNvSpPr>
            <a:spLocks noChangeAspect="1" noEditPoints="1"/>
          </p:cNvSpPr>
          <p:nvPr/>
        </p:nvSpPr>
        <p:spPr bwMode="auto">
          <a:xfrm>
            <a:off x="4446939" y="2314013"/>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Freeform 1836">
            <a:extLst>
              <a:ext uri="{FF2B5EF4-FFF2-40B4-BE49-F238E27FC236}">
                <a16:creationId xmlns:a16="http://schemas.microsoft.com/office/drawing/2014/main" id="{693B2874-4C74-4C87-AFFD-106A163BFEB9}"/>
              </a:ext>
            </a:extLst>
          </p:cNvPr>
          <p:cNvSpPr>
            <a:spLocks noChangeAspect="1" noEditPoints="1"/>
          </p:cNvSpPr>
          <p:nvPr/>
        </p:nvSpPr>
        <p:spPr bwMode="auto">
          <a:xfrm>
            <a:off x="4446939" y="287407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Freeform 1836">
            <a:extLst>
              <a:ext uri="{FF2B5EF4-FFF2-40B4-BE49-F238E27FC236}">
                <a16:creationId xmlns:a16="http://schemas.microsoft.com/office/drawing/2014/main" id="{FD60501A-4EAF-4913-A03C-6B71541BDA5E}"/>
              </a:ext>
            </a:extLst>
          </p:cNvPr>
          <p:cNvSpPr>
            <a:spLocks noChangeAspect="1" noEditPoints="1"/>
          </p:cNvSpPr>
          <p:nvPr/>
        </p:nvSpPr>
        <p:spPr bwMode="auto">
          <a:xfrm>
            <a:off x="4446939" y="345337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Freeform 1836">
            <a:extLst>
              <a:ext uri="{FF2B5EF4-FFF2-40B4-BE49-F238E27FC236}">
                <a16:creationId xmlns:a16="http://schemas.microsoft.com/office/drawing/2014/main" id="{23063F71-DC86-4102-980E-09F9FCEDF33F}"/>
              </a:ext>
            </a:extLst>
          </p:cNvPr>
          <p:cNvSpPr>
            <a:spLocks noChangeAspect="1" noEditPoints="1"/>
          </p:cNvSpPr>
          <p:nvPr/>
        </p:nvSpPr>
        <p:spPr bwMode="auto">
          <a:xfrm>
            <a:off x="4446939" y="396822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Freeform 1836">
            <a:extLst>
              <a:ext uri="{FF2B5EF4-FFF2-40B4-BE49-F238E27FC236}">
                <a16:creationId xmlns:a16="http://schemas.microsoft.com/office/drawing/2014/main" id="{96553E19-22B5-4EBC-9D44-EBCFA77D878E}"/>
              </a:ext>
            </a:extLst>
          </p:cNvPr>
          <p:cNvSpPr>
            <a:spLocks noChangeAspect="1" noEditPoints="1"/>
          </p:cNvSpPr>
          <p:nvPr/>
        </p:nvSpPr>
        <p:spPr bwMode="auto">
          <a:xfrm>
            <a:off x="4446939" y="463831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Freeform 1836">
            <a:extLst>
              <a:ext uri="{FF2B5EF4-FFF2-40B4-BE49-F238E27FC236}">
                <a16:creationId xmlns:a16="http://schemas.microsoft.com/office/drawing/2014/main" id="{6293D7A1-15DC-4147-AB78-86E64EE90224}"/>
              </a:ext>
            </a:extLst>
          </p:cNvPr>
          <p:cNvSpPr>
            <a:spLocks noChangeAspect="1" noEditPoints="1"/>
          </p:cNvSpPr>
          <p:nvPr/>
        </p:nvSpPr>
        <p:spPr bwMode="auto">
          <a:xfrm>
            <a:off x="4446939" y="518181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 name="!!Freeform 1836">
            <a:extLst>
              <a:ext uri="{FF2B5EF4-FFF2-40B4-BE49-F238E27FC236}">
                <a16:creationId xmlns:a16="http://schemas.microsoft.com/office/drawing/2014/main" id="{775F4660-3794-4925-A83A-99C6E495E7EF}"/>
              </a:ext>
            </a:extLst>
          </p:cNvPr>
          <p:cNvSpPr>
            <a:spLocks noChangeAspect="1" noEditPoints="1"/>
          </p:cNvSpPr>
          <p:nvPr/>
        </p:nvSpPr>
        <p:spPr bwMode="auto">
          <a:xfrm>
            <a:off x="4446939" y="563859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Freeform 1836">
            <a:extLst>
              <a:ext uri="{FF2B5EF4-FFF2-40B4-BE49-F238E27FC236}">
                <a16:creationId xmlns:a16="http://schemas.microsoft.com/office/drawing/2014/main" id="{9E7A44D5-8E80-4237-8AA8-38ED5D41AF14}"/>
              </a:ext>
            </a:extLst>
          </p:cNvPr>
          <p:cNvSpPr>
            <a:spLocks noChangeAspect="1" noEditPoints="1"/>
          </p:cNvSpPr>
          <p:nvPr/>
        </p:nvSpPr>
        <p:spPr bwMode="auto">
          <a:xfrm>
            <a:off x="4446939" y="6191485"/>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668">
            <a:extLst>
              <a:ext uri="{FF2B5EF4-FFF2-40B4-BE49-F238E27FC236}">
                <a16:creationId xmlns:a16="http://schemas.microsoft.com/office/drawing/2014/main" id="{9D6F0BBE-65BB-41AE-82E0-53921DD05101}"/>
              </a:ext>
            </a:extLst>
          </p:cNvPr>
          <p:cNvSpPr>
            <a:spLocks noChangeAspect="1" noEditPoints="1"/>
          </p:cNvSpPr>
          <p:nvPr/>
        </p:nvSpPr>
        <p:spPr bwMode="auto">
          <a:xfrm>
            <a:off x="5787470" y="231401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Freeform 1668">
            <a:extLst>
              <a:ext uri="{FF2B5EF4-FFF2-40B4-BE49-F238E27FC236}">
                <a16:creationId xmlns:a16="http://schemas.microsoft.com/office/drawing/2014/main" id="{1E48B69E-7071-4262-BF74-E2EF3BE32352}"/>
              </a:ext>
            </a:extLst>
          </p:cNvPr>
          <p:cNvSpPr>
            <a:spLocks noChangeAspect="1" noEditPoints="1"/>
          </p:cNvSpPr>
          <p:nvPr/>
        </p:nvSpPr>
        <p:spPr bwMode="auto">
          <a:xfrm>
            <a:off x="5787470" y="172590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Freeform 1668">
            <a:extLst>
              <a:ext uri="{FF2B5EF4-FFF2-40B4-BE49-F238E27FC236}">
                <a16:creationId xmlns:a16="http://schemas.microsoft.com/office/drawing/2014/main" id="{0576AA17-591F-4213-8B08-5B07B865D9F1}"/>
              </a:ext>
            </a:extLst>
          </p:cNvPr>
          <p:cNvSpPr>
            <a:spLocks noChangeAspect="1" noEditPoints="1"/>
          </p:cNvSpPr>
          <p:nvPr/>
        </p:nvSpPr>
        <p:spPr bwMode="auto">
          <a:xfrm>
            <a:off x="5787470" y="28622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Freeform 1836">
            <a:extLst>
              <a:ext uri="{FF2B5EF4-FFF2-40B4-BE49-F238E27FC236}">
                <a16:creationId xmlns:a16="http://schemas.microsoft.com/office/drawing/2014/main" id="{DADB9171-0D27-4574-ABF5-2378E461EC10}"/>
              </a:ext>
            </a:extLst>
          </p:cNvPr>
          <p:cNvSpPr>
            <a:spLocks noChangeAspect="1" noEditPoints="1"/>
          </p:cNvSpPr>
          <p:nvPr/>
        </p:nvSpPr>
        <p:spPr bwMode="auto">
          <a:xfrm>
            <a:off x="5787470" y="345337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Freeform 1836">
            <a:extLst>
              <a:ext uri="{FF2B5EF4-FFF2-40B4-BE49-F238E27FC236}">
                <a16:creationId xmlns:a16="http://schemas.microsoft.com/office/drawing/2014/main" id="{49860C95-C1E1-4BB5-9567-F70C48E5ADC5}"/>
              </a:ext>
            </a:extLst>
          </p:cNvPr>
          <p:cNvSpPr>
            <a:spLocks noChangeAspect="1" noEditPoints="1"/>
          </p:cNvSpPr>
          <p:nvPr/>
        </p:nvSpPr>
        <p:spPr bwMode="auto">
          <a:xfrm>
            <a:off x="5782468" y="396822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Freeform 1836">
            <a:extLst>
              <a:ext uri="{FF2B5EF4-FFF2-40B4-BE49-F238E27FC236}">
                <a16:creationId xmlns:a16="http://schemas.microsoft.com/office/drawing/2014/main" id="{62603E11-74AC-40D1-8E12-2FF5737381A5}"/>
              </a:ext>
            </a:extLst>
          </p:cNvPr>
          <p:cNvSpPr>
            <a:spLocks noChangeAspect="1" noEditPoints="1"/>
          </p:cNvSpPr>
          <p:nvPr/>
        </p:nvSpPr>
        <p:spPr bwMode="auto">
          <a:xfrm>
            <a:off x="5782468" y="463831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Freeform 1836">
            <a:extLst>
              <a:ext uri="{FF2B5EF4-FFF2-40B4-BE49-F238E27FC236}">
                <a16:creationId xmlns:a16="http://schemas.microsoft.com/office/drawing/2014/main" id="{1528C4E1-F1DE-4494-B562-C6EF7972A9A4}"/>
              </a:ext>
            </a:extLst>
          </p:cNvPr>
          <p:cNvSpPr>
            <a:spLocks noChangeAspect="1" noEditPoints="1"/>
          </p:cNvSpPr>
          <p:nvPr/>
        </p:nvSpPr>
        <p:spPr bwMode="auto">
          <a:xfrm>
            <a:off x="5777466" y="5184972"/>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Freeform 1836">
            <a:extLst>
              <a:ext uri="{FF2B5EF4-FFF2-40B4-BE49-F238E27FC236}">
                <a16:creationId xmlns:a16="http://schemas.microsoft.com/office/drawing/2014/main" id="{5C61E500-2420-4A8B-A778-3B22BB73A2D0}"/>
              </a:ext>
            </a:extLst>
          </p:cNvPr>
          <p:cNvSpPr>
            <a:spLocks noChangeAspect="1" noEditPoints="1"/>
          </p:cNvSpPr>
          <p:nvPr/>
        </p:nvSpPr>
        <p:spPr bwMode="auto">
          <a:xfrm>
            <a:off x="5777466" y="563859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Freeform 1668">
            <a:extLst>
              <a:ext uri="{FF2B5EF4-FFF2-40B4-BE49-F238E27FC236}">
                <a16:creationId xmlns:a16="http://schemas.microsoft.com/office/drawing/2014/main" id="{D916AF2F-1B46-4340-8E8B-7AEB7D5D25E0}"/>
              </a:ext>
            </a:extLst>
          </p:cNvPr>
          <p:cNvSpPr>
            <a:spLocks noChangeAspect="1" noEditPoints="1"/>
          </p:cNvSpPr>
          <p:nvPr/>
        </p:nvSpPr>
        <p:spPr bwMode="auto">
          <a:xfrm>
            <a:off x="7001051" y="173006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Freeform 1668">
            <a:extLst>
              <a:ext uri="{FF2B5EF4-FFF2-40B4-BE49-F238E27FC236}">
                <a16:creationId xmlns:a16="http://schemas.microsoft.com/office/drawing/2014/main" id="{04F824E4-3214-4008-86D7-AA40EDDA9F2C}"/>
              </a:ext>
            </a:extLst>
          </p:cNvPr>
          <p:cNvSpPr>
            <a:spLocks noChangeAspect="1" noEditPoints="1"/>
          </p:cNvSpPr>
          <p:nvPr/>
        </p:nvSpPr>
        <p:spPr bwMode="auto">
          <a:xfrm>
            <a:off x="7001051" y="2301551"/>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Freeform 1668">
            <a:extLst>
              <a:ext uri="{FF2B5EF4-FFF2-40B4-BE49-F238E27FC236}">
                <a16:creationId xmlns:a16="http://schemas.microsoft.com/office/drawing/2014/main" id="{13610BDA-78B0-4F3C-9995-AD85D68DC59A}"/>
              </a:ext>
            </a:extLst>
          </p:cNvPr>
          <p:cNvSpPr>
            <a:spLocks noChangeAspect="1" noEditPoints="1"/>
          </p:cNvSpPr>
          <p:nvPr/>
        </p:nvSpPr>
        <p:spPr bwMode="auto">
          <a:xfrm>
            <a:off x="7001051" y="28622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Freeform 1668">
            <a:extLst>
              <a:ext uri="{FF2B5EF4-FFF2-40B4-BE49-F238E27FC236}">
                <a16:creationId xmlns:a16="http://schemas.microsoft.com/office/drawing/2014/main" id="{8F0AA2C2-92BD-45FD-95C6-08C66A339101}"/>
              </a:ext>
            </a:extLst>
          </p:cNvPr>
          <p:cNvSpPr>
            <a:spLocks noChangeAspect="1" noEditPoints="1"/>
          </p:cNvSpPr>
          <p:nvPr/>
        </p:nvSpPr>
        <p:spPr bwMode="auto">
          <a:xfrm>
            <a:off x="7001051" y="3453378"/>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Freeform 1668">
            <a:extLst>
              <a:ext uri="{FF2B5EF4-FFF2-40B4-BE49-F238E27FC236}">
                <a16:creationId xmlns:a16="http://schemas.microsoft.com/office/drawing/2014/main" id="{4AB8D655-8A9C-4E80-99ED-CF51A6F7C514}"/>
              </a:ext>
            </a:extLst>
          </p:cNvPr>
          <p:cNvSpPr>
            <a:spLocks noChangeAspect="1" noEditPoints="1"/>
          </p:cNvSpPr>
          <p:nvPr/>
        </p:nvSpPr>
        <p:spPr bwMode="auto">
          <a:xfrm>
            <a:off x="7001051" y="39779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Freeform 1668">
            <a:extLst>
              <a:ext uri="{FF2B5EF4-FFF2-40B4-BE49-F238E27FC236}">
                <a16:creationId xmlns:a16="http://schemas.microsoft.com/office/drawing/2014/main" id="{C425482D-DB6F-4475-83E2-07BB9844AAE0}"/>
              </a:ext>
            </a:extLst>
          </p:cNvPr>
          <p:cNvSpPr>
            <a:spLocks noChangeAspect="1" noEditPoints="1"/>
          </p:cNvSpPr>
          <p:nvPr/>
        </p:nvSpPr>
        <p:spPr bwMode="auto">
          <a:xfrm>
            <a:off x="7001051" y="4634158"/>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Freeform 1668">
            <a:extLst>
              <a:ext uri="{FF2B5EF4-FFF2-40B4-BE49-F238E27FC236}">
                <a16:creationId xmlns:a16="http://schemas.microsoft.com/office/drawing/2014/main" id="{C24E2BB1-B179-45AB-970E-EE9A2C7744BE}"/>
              </a:ext>
            </a:extLst>
          </p:cNvPr>
          <p:cNvSpPr>
            <a:spLocks noChangeAspect="1" noEditPoints="1"/>
          </p:cNvSpPr>
          <p:nvPr/>
        </p:nvSpPr>
        <p:spPr bwMode="auto">
          <a:xfrm>
            <a:off x="7001051" y="518315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Freeform 1668">
            <a:extLst>
              <a:ext uri="{FF2B5EF4-FFF2-40B4-BE49-F238E27FC236}">
                <a16:creationId xmlns:a16="http://schemas.microsoft.com/office/drawing/2014/main" id="{7F206BB8-3F6E-4A75-BCB0-83683B9AF274}"/>
              </a:ext>
            </a:extLst>
          </p:cNvPr>
          <p:cNvSpPr>
            <a:spLocks noChangeAspect="1" noEditPoints="1"/>
          </p:cNvSpPr>
          <p:nvPr/>
        </p:nvSpPr>
        <p:spPr bwMode="auto">
          <a:xfrm>
            <a:off x="7001051" y="5639376"/>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81" name="Group 80">
            <a:extLst>
              <a:ext uri="{FF2B5EF4-FFF2-40B4-BE49-F238E27FC236}">
                <a16:creationId xmlns:a16="http://schemas.microsoft.com/office/drawing/2014/main" id="{8127B48A-ACEB-4CB7-8E12-15BCD7431185}"/>
              </a:ext>
            </a:extLst>
          </p:cNvPr>
          <p:cNvGrpSpPr/>
          <p:nvPr/>
        </p:nvGrpSpPr>
        <p:grpSpPr>
          <a:xfrm>
            <a:off x="7948907" y="630193"/>
            <a:ext cx="3923443" cy="2438315"/>
            <a:chOff x="5855986" y="4899684"/>
            <a:chExt cx="6436248" cy="4245550"/>
          </a:xfrm>
        </p:grpSpPr>
        <p:sp>
          <p:nvSpPr>
            <p:cNvPr id="82" name="Rounded Rectangle 8">
              <a:extLst>
                <a:ext uri="{FF2B5EF4-FFF2-40B4-BE49-F238E27FC236}">
                  <a16:creationId xmlns:a16="http://schemas.microsoft.com/office/drawing/2014/main" id="{EF552D8D-77B5-4454-ACBA-224ACE6E132C}"/>
                </a:ext>
              </a:extLst>
            </p:cNvPr>
            <p:cNvSpPr/>
            <p:nvPr/>
          </p:nvSpPr>
          <p:spPr bwMode="auto">
            <a:xfrm>
              <a:off x="5855986" y="4899684"/>
              <a:ext cx="6436247" cy="4245550"/>
            </a:xfrm>
            <a:prstGeom prst="roundRect">
              <a:avLst>
                <a:gd name="adj" fmla="val 4114"/>
              </a:avLst>
            </a:prstGeom>
            <a:solidFill>
              <a:schemeClr val="tx1"/>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2">
              <a:extLst>
                <a:ext uri="{FF2B5EF4-FFF2-40B4-BE49-F238E27FC236}">
                  <a16:creationId xmlns:a16="http://schemas.microsoft.com/office/drawing/2014/main" id="{28528FA7-4B1C-4649-B8F0-0ECCDD7A2C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20055"/>
            <a:stretch/>
          </p:blipFill>
          <p:spPr bwMode="auto">
            <a:xfrm>
              <a:off x="6063380" y="5259848"/>
              <a:ext cx="6228854" cy="1695450"/>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6BB766E2-441C-4D89-A64C-E6300ADB6623}"/>
                </a:ext>
              </a:extLst>
            </p:cNvPr>
            <p:cNvSpPr/>
            <p:nvPr/>
          </p:nvSpPr>
          <p:spPr bwMode="auto">
            <a:xfrm>
              <a:off x="6768446" y="6080288"/>
              <a:ext cx="2441542" cy="3507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9" name="Text Placeholder 2">
            <a:extLst>
              <a:ext uri="{FF2B5EF4-FFF2-40B4-BE49-F238E27FC236}">
                <a16:creationId xmlns:a16="http://schemas.microsoft.com/office/drawing/2014/main" id="{EF9716FB-CF3C-D34C-9D1A-F610D01AD96F}"/>
              </a:ext>
            </a:extLst>
          </p:cNvPr>
          <p:cNvSpPr txBox="1">
            <a:spLocks/>
          </p:cNvSpPr>
          <p:nvPr/>
        </p:nvSpPr>
        <p:spPr>
          <a:xfrm>
            <a:off x="8004665" y="1980873"/>
            <a:ext cx="3977583" cy="46397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Automatic SQL Server VM registration button enables SQL IaaS Extensions features for all SQL VMs within a given subscription automatically.</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order to activate this feature for multiple subscriptions, the bulk action script is available.</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Activation will require consent of the person who performs activation.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request for customer consent enables to-customer statement in the opt-in that data can’t be used for audit unless the customer agrees: “Microsoft will not use this data for licensing audits without customer’s advance consent.”.</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SQL IaaS extensions will become active for all SQL Server VMs, and the features of </a:t>
            </a:r>
            <a:r>
              <a:rPr kumimoji="0" lang="en-US" sz="1300" b="0" i="1"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lightweight</a:t>
            </a: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mode will be activated within 24 hours after the activation.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Registering extension in full mode does not require restart of the server.</a:t>
            </a:r>
          </a:p>
        </p:txBody>
      </p:sp>
      <p:sp>
        <p:nvSpPr>
          <p:cNvPr id="5" name="!!Freeform 1668">
            <a:extLst>
              <a:ext uri="{FF2B5EF4-FFF2-40B4-BE49-F238E27FC236}">
                <a16:creationId xmlns:a16="http://schemas.microsoft.com/office/drawing/2014/main" id="{7DE98354-88E8-4DAF-8EEB-EC96CA1D80F6}"/>
              </a:ext>
            </a:extLst>
          </p:cNvPr>
          <p:cNvSpPr>
            <a:spLocks noChangeAspect="1" noEditPoints="1"/>
          </p:cNvSpPr>
          <p:nvPr/>
        </p:nvSpPr>
        <p:spPr bwMode="auto">
          <a:xfrm>
            <a:off x="5736842" y="6167505"/>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Freeform 1668">
            <a:extLst>
              <a:ext uri="{FF2B5EF4-FFF2-40B4-BE49-F238E27FC236}">
                <a16:creationId xmlns:a16="http://schemas.microsoft.com/office/drawing/2014/main" id="{651E9852-DA1E-4416-B775-7E0482324CE5}"/>
              </a:ext>
            </a:extLst>
          </p:cNvPr>
          <p:cNvSpPr>
            <a:spLocks noChangeAspect="1" noEditPoints="1"/>
          </p:cNvSpPr>
          <p:nvPr/>
        </p:nvSpPr>
        <p:spPr bwMode="auto">
          <a:xfrm>
            <a:off x="7001051" y="615268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36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454300" y="67199"/>
            <a:ext cx="11439825"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management modes</a:t>
            </a:r>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6" name="Content Placeholder 2">
            <a:extLst>
              <a:ext uri="{FF2B5EF4-FFF2-40B4-BE49-F238E27FC236}">
                <a16:creationId xmlns:a16="http://schemas.microsoft.com/office/drawing/2014/main" id="{49AF826C-9C79-4890-AD4F-DC190B79F862}"/>
              </a:ext>
            </a:extLst>
          </p:cNvPr>
          <p:cNvSpPr txBox="1">
            <a:spLocks/>
          </p:cNvSpPr>
          <p:nvPr/>
        </p:nvSpPr>
        <p:spPr>
          <a:xfrm>
            <a:off x="454301" y="920583"/>
            <a:ext cx="10880726" cy="1252166"/>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chemeClr val="bg1"/>
                </a:solidFill>
                <a:latin typeface="SegoeUI"/>
                <a:cs typeface="Segoe UI"/>
              </a:rPr>
              <a:t>Registering with the SQL Server IaaS Agent Extension automatically installs the SQL Server IaaS agent extension in one of three management modes, specified during the registration process. Not specifying the management mode will install the SQL IaaS agent extension in full management mode.</a:t>
            </a:r>
          </a:p>
        </p:txBody>
      </p:sp>
      <p:graphicFrame>
        <p:nvGraphicFramePr>
          <p:cNvPr id="7" name="Diagram 6">
            <a:extLst>
              <a:ext uri="{FF2B5EF4-FFF2-40B4-BE49-F238E27FC236}">
                <a16:creationId xmlns:a16="http://schemas.microsoft.com/office/drawing/2014/main" id="{C6E62F67-2A57-4F1A-8A66-8B7A29CD6204}"/>
              </a:ext>
            </a:extLst>
          </p:cNvPr>
          <p:cNvGraphicFramePr/>
          <p:nvPr>
            <p:extLst>
              <p:ext uri="{D42A27DB-BD31-4B8C-83A1-F6EECF244321}">
                <p14:modId xmlns:p14="http://schemas.microsoft.com/office/powerpoint/2010/main" val="2884289130"/>
              </p:ext>
            </p:extLst>
          </p:nvPr>
        </p:nvGraphicFramePr>
        <p:xfrm>
          <a:off x="454301" y="2172749"/>
          <a:ext cx="10880726" cy="40179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738956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47827" y="143678"/>
            <a:ext cx="11514636" cy="758022"/>
          </a:xfrm>
        </p:spPr>
        <p:txBody>
          <a:bodyPr>
            <a:normAutofit/>
          </a:bodyPr>
          <a:lstStyle/>
          <a:p>
            <a:r>
              <a:rPr lang="en-US" sz="3200" spc="0">
                <a:solidFill>
                  <a:schemeClr val="bg1"/>
                </a:solidFill>
                <a:latin typeface="Segoe UI Semibold" panose="020B0702040204020203" pitchFamily="34" charset="0"/>
                <a:ea typeface="Segoe UI Semilight" charset="0"/>
                <a:cs typeface="Segoe UI Semibold" panose="020B0702040204020203" pitchFamily="34" charset="0"/>
              </a:rPr>
              <a:t>SQL Server IaaS Extensions - Lightweight mode as first step</a:t>
            </a:r>
          </a:p>
        </p:txBody>
      </p:sp>
      <p:graphicFrame>
        <p:nvGraphicFramePr>
          <p:cNvPr id="5" name="Table 4"/>
          <p:cNvGraphicFramePr>
            <a:graphicFrameLocks noGrp="1"/>
          </p:cNvGraphicFramePr>
          <p:nvPr/>
        </p:nvGraphicFramePr>
        <p:xfrm>
          <a:off x="247827" y="901701"/>
          <a:ext cx="11261868" cy="3647186"/>
        </p:xfrm>
        <a:graphic>
          <a:graphicData uri="http://schemas.openxmlformats.org/drawingml/2006/table">
            <a:tbl>
              <a:tblPr firstRow="1" firstCol="1" bandRow="1">
                <a:tableStyleId>{69012ECD-51FC-41F1-AA8D-1B2483CD663E}</a:tableStyleId>
              </a:tblPr>
              <a:tblGrid>
                <a:gridCol w="11261868">
                  <a:extLst>
                    <a:ext uri="{9D8B030D-6E8A-4147-A177-3AD203B41FA5}">
                      <a16:colId xmlns:a16="http://schemas.microsoft.com/office/drawing/2014/main" val="831846081"/>
                    </a:ext>
                  </a:extLst>
                </a:gridCol>
              </a:tblGrid>
              <a:tr h="318288">
                <a:tc>
                  <a:txBody>
                    <a:bodyPr/>
                    <a:lstStyle/>
                    <a:p>
                      <a:pPr>
                        <a:lnSpc>
                          <a:spcPct val="115000"/>
                        </a:lnSpc>
                        <a:spcBef>
                          <a:spcPts val="720"/>
                        </a:spcBef>
                        <a:spcAft>
                          <a:spcPts val="300"/>
                        </a:spcAft>
                      </a:pPr>
                      <a:r>
                        <a:rPr lang="en-US" sz="1600" b="0" u="sng">
                          <a:solidFill>
                            <a:schemeClr val="bg1"/>
                          </a:solidFill>
                          <a:ea typeface="Calibri" panose="020F0502020204030204" pitchFamily="34" charset="0"/>
                          <a:cs typeface="Times New Roman" panose="02020603050405020304" pitchFamily="18" charset="0"/>
                        </a:rPr>
                        <a:t>First step is to enable Lightweight mode only</a:t>
                      </a:r>
                    </a:p>
                  </a:txBody>
                  <a:tcPr marT="91440" marB="91440" anchor="ctr">
                    <a:noFill/>
                  </a:tcPr>
                </a:tc>
                <a:extLst>
                  <a:ext uri="{0D108BD9-81ED-4DB2-BD59-A6C34878D82A}">
                    <a16:rowId xmlns:a16="http://schemas.microsoft.com/office/drawing/2014/main" val="406800025"/>
                  </a:ext>
                </a:extLst>
              </a:tr>
              <a:tr h="2672503">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Lightweight Mode (default): </a:t>
                      </a:r>
                      <a:r>
                        <a:rPr lang="en-US" sz="1300" b="0">
                          <a:solidFill>
                            <a:schemeClr val="bg1"/>
                          </a:solidFill>
                          <a:effectLst/>
                          <a:latin typeface="+mn-lt"/>
                        </a:rPr>
                        <a:t>Enable consent for the DEV, QA and other environments to have better visibility. </a:t>
                      </a:r>
                      <a:endParaRPr lang="en-US" sz="1300" b="0" strike="sngStrike">
                        <a:solidFill>
                          <a:schemeClr val="bg1"/>
                        </a:solidFill>
                        <a:effectLst/>
                        <a:latin typeface="+mn-lt"/>
                      </a:endParaRP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Validate: </a:t>
                      </a:r>
                      <a:r>
                        <a:rPr lang="en-US" sz="1300" b="0">
                          <a:solidFill>
                            <a:schemeClr val="bg1"/>
                          </a:solidFill>
                          <a:effectLst/>
                          <a:latin typeface="+mn-lt"/>
                        </a:rPr>
                        <a:t>Observe the environments for the period of 2 weeks,  at the same time review and validate scripts that can automate auto registration for bulk numbers.  Identify candidate subscription for production enablement (still in the lightweight mode only). </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Enable lightweight in staging and production: </a:t>
                      </a:r>
                      <a:r>
                        <a:rPr lang="en-US" sz="1300" b="0">
                          <a:solidFill>
                            <a:schemeClr val="bg1"/>
                          </a:solidFill>
                          <a:effectLst/>
                          <a:latin typeface="+mn-lt"/>
                        </a:rPr>
                        <a:t>Using script, enable auto registration on the list of given subscriptions. The enablement will take up to 24 hours to register all SQL instances. Address any issues.</a:t>
                      </a: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Reporting: </a:t>
                      </a:r>
                      <a:r>
                        <a:rPr lang="en-US" sz="1300" b="0">
                          <a:solidFill>
                            <a:schemeClr val="bg1"/>
                          </a:solidFill>
                          <a:effectLst/>
                          <a:latin typeface="+mn-lt"/>
                        </a:rPr>
                        <a:t>Incorporate information about SQL Server licenses, editions for better visibility. </a:t>
                      </a:r>
                    </a:p>
                    <a:p>
                      <a:pPr marL="171450" marR="0" lvl="0" indent="-171450">
                        <a:spcBef>
                          <a:spcPts val="600"/>
                        </a:spcBef>
                        <a:spcAft>
                          <a:spcPts val="0"/>
                        </a:spcAft>
                        <a:buClr>
                          <a:schemeClr val="accent1"/>
                        </a:buClr>
                        <a:buFont typeface="Wingdings" panose="05000000000000000000" pitchFamily="2" charset="2"/>
                        <a:buChar char="§"/>
                      </a:pPr>
                      <a:endParaRPr lang="en-US" sz="1300" b="0">
                        <a:solidFill>
                          <a:schemeClr val="bg1"/>
                        </a:solidFill>
                        <a:effectLst/>
                        <a:latin typeface="+mn-lt"/>
                      </a:endParaRPr>
                    </a:p>
                    <a:p>
                      <a:pPr marL="0" marR="0" lvl="0" indent="0">
                        <a:spcBef>
                          <a:spcPts val="600"/>
                        </a:spcBef>
                        <a:spcAft>
                          <a:spcPts val="0"/>
                        </a:spcAft>
                        <a:buClr>
                          <a:schemeClr val="accent1"/>
                        </a:buClr>
                        <a:buFont typeface="Wingdings" panose="05000000000000000000" pitchFamily="2" charset="2"/>
                        <a:buNone/>
                      </a:pPr>
                      <a:r>
                        <a:rPr lang="en-US" sz="1300" b="0">
                          <a:solidFill>
                            <a:schemeClr val="bg1"/>
                          </a:solidFill>
                          <a:effectLst/>
                          <a:latin typeface="+mn-lt"/>
                        </a:rPr>
                        <a:t>Upon successful completion of the first step,  </a:t>
                      </a:r>
                      <a:r>
                        <a:rPr lang="en-US" sz="1300" b="0">
                          <a:solidFill>
                            <a:srgbClr val="C00000"/>
                          </a:solidFill>
                          <a:effectLst/>
                          <a:latin typeface="+mn-lt"/>
                        </a:rPr>
                        <a:t>your organization </a:t>
                      </a:r>
                      <a:r>
                        <a:rPr lang="en-US" sz="1300" b="0">
                          <a:solidFill>
                            <a:schemeClr val="bg1"/>
                          </a:solidFill>
                          <a:effectLst/>
                          <a:latin typeface="+mn-lt"/>
                        </a:rPr>
                        <a:t>will immediately realize value of the SQL IaaS extensions by understating the real estate of SQL VMs, leveraging AHB benefits, ability to access SQL configuration management in a consistent PaaS like way. </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en-US" sz="1300" b="0">
                          <a:solidFill>
                            <a:schemeClr val="bg1"/>
                          </a:solidFill>
                          <a:effectLst/>
                          <a:latin typeface="+mn-lt"/>
                        </a:rPr>
                        <a:t>As </a:t>
                      </a:r>
                      <a:r>
                        <a:rPr lang="en-US" sz="1300" b="0">
                          <a:solidFill>
                            <a:srgbClr val="C00000"/>
                          </a:solidFill>
                          <a:effectLst/>
                          <a:latin typeface="+mn-lt"/>
                        </a:rPr>
                        <a:t>your organization </a:t>
                      </a:r>
                      <a:r>
                        <a:rPr lang="en-US" sz="1300" b="0">
                          <a:solidFill>
                            <a:schemeClr val="bg1"/>
                          </a:solidFill>
                          <a:effectLst/>
                          <a:latin typeface="+mn-lt"/>
                        </a:rPr>
                        <a:t>will complete enablement of the lightweight mode across all subscriptions, the planning and implementation of the second phase “Full Mode” could be taking place. </a:t>
                      </a:r>
                      <a:r>
                        <a:rPr lang="en-US" sz="1300" b="0" kern="1200">
                          <a:solidFill>
                            <a:schemeClr val="bg1"/>
                          </a:solidFill>
                          <a:effectLst/>
                          <a:latin typeface="+mn-lt"/>
                          <a:ea typeface="+mn-ea"/>
                          <a:cs typeface="+mn-cs"/>
                        </a:rPr>
                        <a:t>Moving from lightweight mode to full mode will require manual or scripted enablement of the Full Mode for each of the registered SQL server VM instance. Registering extension in full mode does not require SQL server restart.</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en-US" sz="1300" b="0" kern="1200">
                        <a:solidFill>
                          <a:schemeClr val="bg1"/>
                        </a:solidFill>
                        <a:effectLst/>
                        <a:latin typeface="+mn-lt"/>
                        <a:ea typeface="+mn-ea"/>
                        <a:cs typeface="+mn-cs"/>
                      </a:endParaRPr>
                    </a:p>
                  </a:txBody>
                  <a:tcPr marR="0" marT="91440" marB="0"/>
                </a:tc>
                <a:extLst>
                  <a:ext uri="{0D108BD9-81ED-4DB2-BD59-A6C34878D82A}">
                    <a16:rowId xmlns:a16="http://schemas.microsoft.com/office/drawing/2014/main" val="3101377600"/>
                  </a:ext>
                </a:extLst>
              </a:tr>
            </a:tbl>
          </a:graphicData>
        </a:graphic>
      </p:graphicFrame>
      <p:graphicFrame>
        <p:nvGraphicFramePr>
          <p:cNvPr id="8" name="Table 7">
            <a:extLst>
              <a:ext uri="{FF2B5EF4-FFF2-40B4-BE49-F238E27FC236}">
                <a16:creationId xmlns:a16="http://schemas.microsoft.com/office/drawing/2014/main" id="{CB9AEC83-647D-4A83-91F8-422B94F66F52}"/>
              </a:ext>
            </a:extLst>
          </p:cNvPr>
          <p:cNvGraphicFramePr>
            <a:graphicFrameLocks noGrp="1"/>
          </p:cNvGraphicFramePr>
          <p:nvPr/>
        </p:nvGraphicFramePr>
        <p:xfrm>
          <a:off x="247827" y="4664279"/>
          <a:ext cx="11261868" cy="1833626"/>
        </p:xfrm>
        <a:graphic>
          <a:graphicData uri="http://schemas.openxmlformats.org/drawingml/2006/table">
            <a:tbl>
              <a:tblPr firstRow="1" firstCol="1" bandRow="1">
                <a:tableStyleId>{69012ECD-51FC-41F1-AA8D-1B2483CD663E}</a:tableStyleId>
              </a:tblPr>
              <a:tblGrid>
                <a:gridCol w="11261868">
                  <a:extLst>
                    <a:ext uri="{9D8B030D-6E8A-4147-A177-3AD203B41FA5}">
                      <a16:colId xmlns:a16="http://schemas.microsoft.com/office/drawing/2014/main" val="831846081"/>
                    </a:ext>
                  </a:extLst>
                </a:gridCol>
              </a:tblGrid>
              <a:tr h="0">
                <a:tc>
                  <a:txBody>
                    <a:bodyPr/>
                    <a:lstStyle/>
                    <a:p>
                      <a:pPr>
                        <a:lnSpc>
                          <a:spcPct val="115000"/>
                        </a:lnSpc>
                        <a:spcBef>
                          <a:spcPts val="720"/>
                        </a:spcBef>
                        <a:spcAft>
                          <a:spcPts val="300"/>
                        </a:spcAft>
                      </a:pPr>
                      <a:r>
                        <a:rPr lang="en-US" sz="1400" b="0">
                          <a:solidFill>
                            <a:schemeClr val="bg1"/>
                          </a:solidFill>
                          <a:ea typeface="Calibri" panose="020F0502020204030204" pitchFamily="34" charset="0"/>
                          <a:cs typeface="Times New Roman" panose="02020603050405020304" pitchFamily="18" charset="0"/>
                        </a:rPr>
                        <a:t> </a:t>
                      </a:r>
                      <a:r>
                        <a:rPr lang="en-US" sz="1600" b="0" u="sng">
                          <a:solidFill>
                            <a:schemeClr val="bg1"/>
                          </a:solidFill>
                          <a:ea typeface="Calibri" panose="020F0502020204030204" pitchFamily="34" charset="0"/>
                          <a:cs typeface="Times New Roman" panose="02020603050405020304" pitchFamily="18" charset="0"/>
                        </a:rPr>
                        <a:t>Azure SQL IaaS Extensions - single and bulk registration</a:t>
                      </a:r>
                    </a:p>
                  </a:txBody>
                  <a:tcPr marT="91440" marB="91440" anchor="ctr">
                    <a:noFill/>
                  </a:tcPr>
                </a:tc>
                <a:extLst>
                  <a:ext uri="{0D108BD9-81ED-4DB2-BD59-A6C34878D82A}">
                    <a16:rowId xmlns:a16="http://schemas.microsoft.com/office/drawing/2014/main" val="406800025"/>
                  </a:ext>
                </a:extLst>
              </a:tr>
              <a:tr h="1166301">
                <a:tc>
                  <a:txBody>
                    <a:bodyPr/>
                    <a:lstStyle/>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en-US" sz="1300" b="0" kern="1200">
                          <a:solidFill>
                            <a:schemeClr val="bg1"/>
                          </a:solidFill>
                          <a:effectLst/>
                          <a:latin typeface="+mn-lt"/>
                          <a:ea typeface="+mn-ea"/>
                          <a:cs typeface="+mn-cs"/>
                        </a:rPr>
                        <a:t>There are multiple additional options how SQL Azure VM Extensions could be registered. </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Automatic registration for multiple subscriptions could be done by leveraging PowerShell script (provided)</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Single VM registration is also available via Azure Portal or Azure CLI/PowerShell</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If it is required to reinstall or unregister extension, it could be done via Azure Portal or Azure CLI/Azure PowerShell scripts for a single VM or bulk</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en-US" sz="1300" b="0" kern="1200">
                        <a:solidFill>
                          <a:schemeClr val="bg1"/>
                        </a:solidFill>
                        <a:effectLst/>
                        <a:latin typeface="+mn-lt"/>
                        <a:ea typeface="+mn-ea"/>
                        <a:cs typeface="+mn-cs"/>
                      </a:endParaRPr>
                    </a:p>
                  </a:txBody>
                  <a:tcPr marR="0" marT="91440" marB="0"/>
                </a:tc>
                <a:extLst>
                  <a:ext uri="{0D108BD9-81ED-4DB2-BD59-A6C34878D82A}">
                    <a16:rowId xmlns:a16="http://schemas.microsoft.com/office/drawing/2014/main" val="3101377600"/>
                  </a:ext>
                </a:extLst>
              </a:tr>
            </a:tbl>
          </a:graphicData>
        </a:graphic>
      </p:graphicFrame>
    </p:spTree>
    <p:extLst>
      <p:ext uri="{BB962C8B-B14F-4D97-AF65-F5344CB8AC3E}">
        <p14:creationId xmlns:p14="http://schemas.microsoft.com/office/powerpoint/2010/main" val="9075304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3453F-28AF-4201-9548-DDD388D9F065}"/>
              </a:ext>
            </a:extLst>
          </p:cNvPr>
          <p:cNvSpPr>
            <a:spLocks noGrp="1"/>
          </p:cNvSpPr>
          <p:nvPr>
            <p:ph type="title"/>
          </p:nvPr>
        </p:nvSpPr>
        <p:spPr>
          <a:xfrm>
            <a:off x="788988" y="170803"/>
            <a:ext cx="10880725" cy="461665"/>
          </a:xfrm>
          <a:noFill/>
        </p:spPr>
        <p:txBody>
          <a:bodyPr anchor="t">
            <a:normAutofit fontScale="90000"/>
          </a:bodyPr>
          <a:lstStyle/>
          <a:p>
            <a:r>
              <a:rPr lang="en-US" sz="3600">
                <a:solidFill>
                  <a:schemeClr val="bg1"/>
                </a:solidFill>
                <a:latin typeface="Segoe UI Semibold" panose="020B0702040204020203" pitchFamily="34" charset="0"/>
                <a:cs typeface="Segoe UI Semibold" panose="020B0702040204020203" pitchFamily="34" charset="0"/>
              </a:rPr>
              <a:t>Manageability options - Lightweight Mode</a:t>
            </a:r>
            <a:br>
              <a:rPr lang="en-US" sz="4400">
                <a:solidFill>
                  <a:schemeClr val="bg1"/>
                </a:solidFill>
              </a:rPr>
            </a:br>
            <a:endParaRPr lang="en-US">
              <a:solidFill>
                <a:schemeClr val="bg1"/>
              </a:solidFill>
              <a:latin typeface="Segoe UI Semibold" panose="020B0702040204020203" pitchFamily="34" charset="0"/>
              <a:cs typeface="Segoe UI Semibold" panose="020B0702040204020203" pitchFamily="34" charset="0"/>
            </a:endParaRPr>
          </a:p>
        </p:txBody>
      </p:sp>
      <p:sp>
        <p:nvSpPr>
          <p:cNvPr id="8" name="Content Placeholder 7">
            <a:extLst>
              <a:ext uri="{FF2B5EF4-FFF2-40B4-BE49-F238E27FC236}">
                <a16:creationId xmlns:a16="http://schemas.microsoft.com/office/drawing/2014/main" id="{F96B09BB-F43A-4411-A2A2-DC71F1A88D5E}"/>
              </a:ext>
            </a:extLst>
          </p:cNvPr>
          <p:cNvSpPr>
            <a:spLocks noGrp="1"/>
          </p:cNvSpPr>
          <p:nvPr>
            <p:ph sz="quarter" idx="13"/>
          </p:nvPr>
        </p:nvSpPr>
        <p:spPr>
          <a:xfrm>
            <a:off x="874713" y="779464"/>
            <a:ext cx="10880726" cy="687386"/>
          </a:xfrm>
        </p:spPr>
        <p:txBody>
          <a:bodyPr vert="horz" lIns="0" tIns="0" rIns="0" bIns="0" rtlCol="0" anchor="t">
            <a:normAutofit/>
          </a:bodyPr>
          <a:lstStyle/>
          <a:p>
            <a:pPr marL="0" indent="0">
              <a:buNone/>
            </a:pPr>
            <a:r>
              <a:rPr lang="en-US" sz="2000">
                <a:solidFill>
                  <a:schemeClr val="bg1"/>
                </a:solidFill>
                <a:latin typeface="Segoe UI" panose="020B0502040204020203" pitchFamily="34" charset="0"/>
              </a:rPr>
              <a:t>Different manageability options that are enabled when the SQL Server IaaS extension is enabled</a:t>
            </a:r>
          </a:p>
          <a:p>
            <a:pPr marL="0" indent="0">
              <a:buNone/>
            </a:pPr>
            <a:endParaRPr lang="en-US"/>
          </a:p>
        </p:txBody>
      </p:sp>
      <p:pic>
        <p:nvPicPr>
          <p:cNvPr id="6" name="Picture 5">
            <a:extLst>
              <a:ext uri="{FF2B5EF4-FFF2-40B4-BE49-F238E27FC236}">
                <a16:creationId xmlns:a16="http://schemas.microsoft.com/office/drawing/2014/main" id="{8CDCF1DE-B2FC-4ACB-911F-E036471DA3D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4713" y="1123157"/>
            <a:ext cx="9269412" cy="5564040"/>
          </a:xfrm>
          <a:prstGeom prst="rect">
            <a:avLst/>
          </a:prstGeom>
        </p:spPr>
      </p:pic>
    </p:spTree>
    <p:extLst>
      <p:ext uri="{BB962C8B-B14F-4D97-AF65-F5344CB8AC3E}">
        <p14:creationId xmlns:p14="http://schemas.microsoft.com/office/powerpoint/2010/main" val="3242316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3421"/>
    </mc:Choice>
    <mc:Fallback xmlns="">
      <p:transition spd="slow" advTm="2342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3453F-28AF-4201-9548-DDD388D9F065}"/>
              </a:ext>
            </a:extLst>
          </p:cNvPr>
          <p:cNvSpPr>
            <a:spLocks noGrp="1"/>
          </p:cNvSpPr>
          <p:nvPr>
            <p:ph type="title"/>
          </p:nvPr>
        </p:nvSpPr>
        <p:spPr>
          <a:xfrm>
            <a:off x="788988" y="170803"/>
            <a:ext cx="10880725" cy="461665"/>
          </a:xfrm>
          <a:noFill/>
        </p:spPr>
        <p:txBody>
          <a:bodyPr anchor="t">
            <a:normAutofit fontScale="90000"/>
          </a:bodyPr>
          <a:lstStyle/>
          <a:p>
            <a:r>
              <a:rPr lang="en-US" sz="3600">
                <a:solidFill>
                  <a:schemeClr val="bg1"/>
                </a:solidFill>
                <a:latin typeface="Segoe UI Semibold" panose="020B0702040204020203" pitchFamily="34" charset="0"/>
                <a:cs typeface="Segoe UI Semibold" panose="020B0702040204020203" pitchFamily="34" charset="0"/>
              </a:rPr>
              <a:t>Manageability options - Full Mode</a:t>
            </a:r>
            <a:br>
              <a:rPr lang="en-US" sz="4400">
                <a:solidFill>
                  <a:schemeClr val="bg1"/>
                </a:solidFill>
              </a:rPr>
            </a:br>
            <a:endParaRPr lang="en-US">
              <a:solidFill>
                <a:schemeClr val="bg1"/>
              </a:solidFill>
              <a:latin typeface="Segoe UI Semibold" panose="020B0702040204020203" pitchFamily="34" charset="0"/>
              <a:cs typeface="Segoe UI Semibold" panose="020B0702040204020203" pitchFamily="34" charset="0"/>
            </a:endParaRPr>
          </a:p>
        </p:txBody>
      </p:sp>
      <p:sp>
        <p:nvSpPr>
          <p:cNvPr id="8" name="Content Placeholder 7">
            <a:extLst>
              <a:ext uri="{FF2B5EF4-FFF2-40B4-BE49-F238E27FC236}">
                <a16:creationId xmlns:a16="http://schemas.microsoft.com/office/drawing/2014/main" id="{F96B09BB-F43A-4411-A2A2-DC71F1A88D5E}"/>
              </a:ext>
            </a:extLst>
          </p:cNvPr>
          <p:cNvSpPr>
            <a:spLocks noGrp="1"/>
          </p:cNvSpPr>
          <p:nvPr>
            <p:ph sz="quarter" idx="13"/>
          </p:nvPr>
        </p:nvSpPr>
        <p:spPr>
          <a:xfrm>
            <a:off x="874713" y="798514"/>
            <a:ext cx="10880726" cy="687386"/>
          </a:xfrm>
        </p:spPr>
        <p:txBody>
          <a:bodyPr vert="horz" lIns="0" tIns="0" rIns="0" bIns="0" rtlCol="0" anchor="t">
            <a:normAutofit/>
          </a:bodyPr>
          <a:lstStyle/>
          <a:p>
            <a:pPr marL="0" indent="0">
              <a:buNone/>
            </a:pPr>
            <a:r>
              <a:rPr lang="en-US" sz="2000">
                <a:solidFill>
                  <a:schemeClr val="bg1"/>
                </a:solidFill>
                <a:latin typeface="Segoe UI" panose="020B0502040204020203" pitchFamily="34" charset="0"/>
              </a:rPr>
              <a:t>Different manageability options that are enabled when the SQL Server IaaS extension is enabled</a:t>
            </a:r>
          </a:p>
          <a:p>
            <a:pPr marL="0" indent="0">
              <a:buNone/>
            </a:pPr>
            <a:endParaRPr lang="en-US"/>
          </a:p>
        </p:txBody>
      </p:sp>
      <p:pic>
        <p:nvPicPr>
          <p:cNvPr id="2" name="Picture 1">
            <a:extLst>
              <a:ext uri="{FF2B5EF4-FFF2-40B4-BE49-F238E27FC236}">
                <a16:creationId xmlns:a16="http://schemas.microsoft.com/office/drawing/2014/main" id="{FCD75DB8-3683-4760-A0CD-A3986ED28C43}"/>
              </a:ext>
            </a:extLst>
          </p:cNvPr>
          <p:cNvPicPr>
            <a:picLocks noChangeAspect="1"/>
          </p:cNvPicPr>
          <p:nvPr/>
        </p:nvPicPr>
        <p:blipFill>
          <a:blip r:embed="rId4"/>
          <a:stretch>
            <a:fillRect/>
          </a:stretch>
        </p:blipFill>
        <p:spPr>
          <a:xfrm>
            <a:off x="874712" y="1142207"/>
            <a:ext cx="9950021" cy="5544990"/>
          </a:xfrm>
          <a:prstGeom prst="rect">
            <a:avLst/>
          </a:prstGeom>
        </p:spPr>
      </p:pic>
    </p:spTree>
    <p:extLst>
      <p:ext uri="{BB962C8B-B14F-4D97-AF65-F5344CB8AC3E}">
        <p14:creationId xmlns:p14="http://schemas.microsoft.com/office/powerpoint/2010/main" val="631717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3421"/>
    </mc:Choice>
    <mc:Fallback xmlns="">
      <p:transition spd="slow" advTm="2342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9662A9-6D32-5CCF-CF90-2A4997E3A240}"/>
              </a:ext>
            </a:extLst>
          </p:cNvPr>
          <p:cNvPicPr>
            <a:picLocks noChangeAspect="1"/>
          </p:cNvPicPr>
          <p:nvPr/>
        </p:nvPicPr>
        <p:blipFill>
          <a:blip r:embed="rId3"/>
          <a:stretch>
            <a:fillRect/>
          </a:stretch>
        </p:blipFill>
        <p:spPr>
          <a:xfrm>
            <a:off x="506488" y="1043710"/>
            <a:ext cx="10982325" cy="4640134"/>
          </a:xfrm>
          <a:prstGeom prst="rect">
            <a:avLst/>
          </a:prstGeom>
        </p:spPr>
      </p:pic>
    </p:spTree>
    <p:extLst>
      <p:ext uri="{BB962C8B-B14F-4D97-AF65-F5344CB8AC3E}">
        <p14:creationId xmlns:p14="http://schemas.microsoft.com/office/powerpoint/2010/main" val="132215188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609600" y="67199"/>
            <a:ext cx="11284526"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License Management</a:t>
            </a:r>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pic>
        <p:nvPicPr>
          <p:cNvPr id="4" name="Picture 3">
            <a:extLst>
              <a:ext uri="{FF2B5EF4-FFF2-40B4-BE49-F238E27FC236}">
                <a16:creationId xmlns:a16="http://schemas.microsoft.com/office/drawing/2014/main" id="{F07915CE-42BE-48C5-9CCB-CBCCB5A4B1D8}"/>
              </a:ext>
            </a:extLst>
          </p:cNvPr>
          <p:cNvPicPr>
            <a:picLocks noChangeAspect="1"/>
          </p:cNvPicPr>
          <p:nvPr/>
        </p:nvPicPr>
        <p:blipFill>
          <a:blip r:embed="rId4"/>
          <a:stretch>
            <a:fillRect/>
          </a:stretch>
        </p:blipFill>
        <p:spPr>
          <a:xfrm>
            <a:off x="763373" y="849896"/>
            <a:ext cx="10665254" cy="5158208"/>
          </a:xfrm>
          <a:prstGeom prst="rect">
            <a:avLst/>
          </a:prstGeom>
        </p:spPr>
      </p:pic>
    </p:spTree>
    <p:extLst>
      <p:ext uri="{BB962C8B-B14F-4D97-AF65-F5344CB8AC3E}">
        <p14:creationId xmlns:p14="http://schemas.microsoft.com/office/powerpoint/2010/main" val="3197059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D2539626-7288-4BE4-B899-70FC22934806}"/>
              </a:ext>
            </a:extLst>
          </p:cNvPr>
          <p:cNvSpPr>
            <a:spLocks noGrp="1"/>
          </p:cNvSpPr>
          <p:nvPr>
            <p:ph sz="quarter" idx="13"/>
          </p:nvPr>
        </p:nvSpPr>
        <p:spPr>
          <a:xfrm>
            <a:off x="216803" y="834108"/>
            <a:ext cx="11677323" cy="1245810"/>
          </a:xfrm>
        </p:spPr>
        <p:txBody>
          <a:bodyPr vert="horz" lIns="0" tIns="0" rIns="0" bIns="0" rtlCol="0" anchor="t">
            <a:noAutofit/>
          </a:bodyPr>
          <a:lstStyle/>
          <a:p>
            <a:pPr>
              <a:spcBef>
                <a:spcPts val="300"/>
              </a:spcBef>
              <a:spcAft>
                <a:spcPts val="300"/>
              </a:spcAft>
            </a:pPr>
            <a:r>
              <a:rPr lang="en-US" sz="1600">
                <a:solidFill>
                  <a:schemeClr val="bg1"/>
                </a:solidFill>
                <a:latin typeface="Segoe UI Semibold" panose="020B0702040204020203" pitchFamily="34" charset="0"/>
                <a:cs typeface="Segoe UI Semibold" panose="020B0702040204020203" pitchFamily="34" charset="0"/>
              </a:rPr>
              <a:t>Once the SQL Server virtual machine is running, you have the option of increasing the storage capacity of your disks and the wizard will help you determine if you are picking a configuration setting which could be the victim of a capacity limit.</a:t>
            </a:r>
          </a:p>
          <a:p>
            <a:pPr>
              <a:spcBef>
                <a:spcPts val="300"/>
              </a:spcBef>
              <a:spcAft>
                <a:spcPts val="300"/>
              </a:spcAft>
            </a:pPr>
            <a:r>
              <a:rPr lang="en-US" sz="1600">
                <a:solidFill>
                  <a:schemeClr val="bg1"/>
                </a:solidFill>
                <a:latin typeface="Segoe UI Semibold" panose="020B0702040204020203" pitchFamily="34" charset="0"/>
                <a:cs typeface="Segoe UI Semibold" panose="020B0702040204020203" pitchFamily="34" charset="0"/>
              </a:rPr>
              <a:t>Extending drives adds more storage capacity but does not add more IOPS and throughput capacity. If you need more IOPS and throughput, you will need to build a new storage pool and migrate the data to the new pool.</a:t>
            </a:r>
          </a:p>
        </p:txBody>
      </p:sp>
      <p:pic>
        <p:nvPicPr>
          <p:cNvPr id="7" name="Picture 6">
            <a:extLst>
              <a:ext uri="{FF2B5EF4-FFF2-40B4-BE49-F238E27FC236}">
                <a16:creationId xmlns:a16="http://schemas.microsoft.com/office/drawing/2014/main" id="{041F6C41-24E2-4CCD-A80A-F3D4178E8620}"/>
              </a:ext>
            </a:extLst>
          </p:cNvPr>
          <p:cNvPicPr>
            <a:picLocks noChangeAspect="1"/>
          </p:cNvPicPr>
          <p:nvPr/>
        </p:nvPicPr>
        <p:blipFill>
          <a:blip r:embed="rId3"/>
          <a:stretch>
            <a:fillRect/>
          </a:stretch>
        </p:blipFill>
        <p:spPr>
          <a:xfrm>
            <a:off x="216803" y="2160665"/>
            <a:ext cx="7316837" cy="4473588"/>
          </a:xfrm>
          <a:prstGeom prst="rect">
            <a:avLst/>
          </a:prstGeom>
        </p:spPr>
      </p:pic>
      <p:pic>
        <p:nvPicPr>
          <p:cNvPr id="8" name="Picture 7">
            <a:extLst>
              <a:ext uri="{FF2B5EF4-FFF2-40B4-BE49-F238E27FC236}">
                <a16:creationId xmlns:a16="http://schemas.microsoft.com/office/drawing/2014/main" id="{85454664-000B-49AA-8D9F-4ED337AC2F59}"/>
              </a:ext>
            </a:extLst>
          </p:cNvPr>
          <p:cNvPicPr>
            <a:picLocks noChangeAspect="1"/>
          </p:cNvPicPr>
          <p:nvPr/>
        </p:nvPicPr>
        <p:blipFill>
          <a:blip r:embed="rId4"/>
          <a:stretch>
            <a:fillRect/>
          </a:stretch>
        </p:blipFill>
        <p:spPr>
          <a:xfrm>
            <a:off x="7615948" y="2160665"/>
            <a:ext cx="4278178" cy="4473588"/>
          </a:xfrm>
          <a:prstGeom prst="rect">
            <a:avLst/>
          </a:prstGeom>
        </p:spPr>
      </p:pic>
      <p:cxnSp>
        <p:nvCxnSpPr>
          <p:cNvPr id="9" name="Connector: Elbow 8">
            <a:extLst>
              <a:ext uri="{FF2B5EF4-FFF2-40B4-BE49-F238E27FC236}">
                <a16:creationId xmlns:a16="http://schemas.microsoft.com/office/drawing/2014/main" id="{EC411C0A-B173-423A-BE19-34359ABC8EBA}"/>
              </a:ext>
            </a:extLst>
          </p:cNvPr>
          <p:cNvCxnSpPr>
            <a:cxnSpLocks/>
          </p:cNvCxnSpPr>
          <p:nvPr/>
        </p:nvCxnSpPr>
        <p:spPr>
          <a:xfrm flipV="1">
            <a:off x="4124325" y="3502803"/>
            <a:ext cx="4029075" cy="2202674"/>
          </a:xfrm>
          <a:prstGeom prst="bentConnector3">
            <a:avLst>
              <a:gd name="adj1" fmla="val 100117"/>
            </a:avLst>
          </a:prstGeom>
          <a:ln>
            <a:headEnd type="none" w="lg" len="med"/>
            <a:tailEnd type="triangle"/>
          </a:ln>
        </p:spPr>
        <p:style>
          <a:lnRef idx="3">
            <a:schemeClr val="accent2"/>
          </a:lnRef>
          <a:fillRef idx="0">
            <a:schemeClr val="accent2"/>
          </a:fillRef>
          <a:effectRef idx="2">
            <a:schemeClr val="accent2"/>
          </a:effectRef>
          <a:fontRef idx="minor">
            <a:schemeClr val="tx1"/>
          </a:fontRef>
        </p:style>
      </p:cxnSp>
      <p:sp>
        <p:nvSpPr>
          <p:cNvPr id="3" name="Title 1">
            <a:extLst>
              <a:ext uri="{FF2B5EF4-FFF2-40B4-BE49-F238E27FC236}">
                <a16:creationId xmlns:a16="http://schemas.microsoft.com/office/drawing/2014/main" id="{9B74AEAC-C7D6-4FED-A576-2CA44DD1A591}"/>
              </a:ext>
            </a:extLst>
          </p:cNvPr>
          <p:cNvSpPr txBox="1">
            <a:spLocks/>
          </p:cNvSpPr>
          <p:nvPr/>
        </p:nvSpPr>
        <p:spPr>
          <a:xfrm>
            <a:off x="216803" y="67199"/>
            <a:ext cx="11677323"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Storage Configuration</a:t>
            </a:r>
          </a:p>
        </p:txBody>
      </p:sp>
    </p:spTree>
    <p:extLst>
      <p:ext uri="{BB962C8B-B14F-4D97-AF65-F5344CB8AC3E}">
        <p14:creationId xmlns:p14="http://schemas.microsoft.com/office/powerpoint/2010/main" val="9547796"/>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74AEAC-C7D6-4FED-A576-2CA44DD1A591}"/>
              </a:ext>
            </a:extLst>
          </p:cNvPr>
          <p:cNvSpPr txBox="1">
            <a:spLocks/>
          </p:cNvSpPr>
          <p:nvPr/>
        </p:nvSpPr>
        <p:spPr>
          <a:xfrm>
            <a:off x="216803" y="67199"/>
            <a:ext cx="11677323"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800" b="1">
                <a:solidFill>
                  <a:schemeClr val="bg1"/>
                </a:solidFill>
                <a:latin typeface="Segoe UI Semibold" panose="020B0502040204020203" pitchFamily="34" charset="0"/>
                <a:cs typeface="Segoe UI Semibold" panose="020B0502040204020203" pitchFamily="34" charset="0"/>
              </a:rPr>
              <a:t>AHB benefits (including reclass) now available for SQL on Linux</a:t>
            </a:r>
          </a:p>
        </p:txBody>
      </p:sp>
      <p:pic>
        <p:nvPicPr>
          <p:cNvPr id="2" name="Picture 1">
            <a:extLst>
              <a:ext uri="{FF2B5EF4-FFF2-40B4-BE49-F238E27FC236}">
                <a16:creationId xmlns:a16="http://schemas.microsoft.com/office/drawing/2014/main" id="{CA387E8F-3472-4BB6-9FDD-9C82FAA09D47}"/>
              </a:ext>
            </a:extLst>
          </p:cNvPr>
          <p:cNvPicPr>
            <a:picLocks noChangeAspect="1"/>
          </p:cNvPicPr>
          <p:nvPr/>
        </p:nvPicPr>
        <p:blipFill>
          <a:blip r:embed="rId3"/>
          <a:stretch>
            <a:fillRect/>
          </a:stretch>
        </p:blipFill>
        <p:spPr>
          <a:xfrm>
            <a:off x="656822" y="1172396"/>
            <a:ext cx="10878355" cy="5228402"/>
          </a:xfrm>
          <a:prstGeom prst="rect">
            <a:avLst/>
          </a:prstGeom>
        </p:spPr>
      </p:pic>
    </p:spTree>
    <p:extLst>
      <p:ext uri="{BB962C8B-B14F-4D97-AF65-F5344CB8AC3E}">
        <p14:creationId xmlns:p14="http://schemas.microsoft.com/office/powerpoint/2010/main" val="1953309121"/>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655638" y="67199"/>
            <a:ext cx="11238488"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Azure Key Vault Integration</a:t>
            </a:r>
          </a:p>
        </p:txBody>
      </p:sp>
      <p:pic>
        <p:nvPicPr>
          <p:cNvPr id="11" name="Picture 10">
            <a:extLst>
              <a:ext uri="{FF2B5EF4-FFF2-40B4-BE49-F238E27FC236}">
                <a16:creationId xmlns:a16="http://schemas.microsoft.com/office/drawing/2014/main" id="{9846EFF5-1B22-42AA-B19A-5F2682DAEB35}"/>
              </a:ext>
            </a:extLst>
          </p:cNvPr>
          <p:cNvPicPr>
            <a:picLocks noChangeAspect="1"/>
          </p:cNvPicPr>
          <p:nvPr/>
        </p:nvPicPr>
        <p:blipFill>
          <a:blip r:embed="rId3"/>
          <a:stretch>
            <a:fillRect/>
          </a:stretch>
        </p:blipFill>
        <p:spPr>
          <a:xfrm>
            <a:off x="721687" y="2317118"/>
            <a:ext cx="8063652" cy="4322964"/>
          </a:xfrm>
          <a:prstGeom prst="rect">
            <a:avLst/>
          </a:prstGeom>
        </p:spPr>
      </p:pic>
      <p:graphicFrame>
        <p:nvGraphicFramePr>
          <p:cNvPr id="12" name="Diagram 11">
            <a:extLst>
              <a:ext uri="{FF2B5EF4-FFF2-40B4-BE49-F238E27FC236}">
                <a16:creationId xmlns:a16="http://schemas.microsoft.com/office/drawing/2014/main" id="{C199EE69-6762-4025-85E4-42DF8E3CB6A9}"/>
              </a:ext>
            </a:extLst>
          </p:cNvPr>
          <p:cNvGraphicFramePr/>
          <p:nvPr>
            <p:extLst>
              <p:ext uri="{D42A27DB-BD31-4B8C-83A1-F6EECF244321}">
                <p14:modId xmlns:p14="http://schemas.microsoft.com/office/powerpoint/2010/main" val="578692790"/>
              </p:ext>
            </p:extLst>
          </p:nvPr>
        </p:nvGraphicFramePr>
        <p:xfrm>
          <a:off x="9306370" y="4819828"/>
          <a:ext cx="2698682" cy="1820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itle 1">
            <a:extLst>
              <a:ext uri="{FF2B5EF4-FFF2-40B4-BE49-F238E27FC236}">
                <a16:creationId xmlns:a16="http://schemas.microsoft.com/office/drawing/2014/main" id="{E2627F84-19C1-40B3-B01F-7CFAF490BAF3}"/>
              </a:ext>
            </a:extLst>
          </p:cNvPr>
          <p:cNvSpPr txBox="1">
            <a:spLocks/>
          </p:cNvSpPr>
          <p:nvPr/>
        </p:nvSpPr>
        <p:spPr>
          <a:xfrm>
            <a:off x="655638" y="741656"/>
            <a:ext cx="11238488"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1400">
                <a:solidFill>
                  <a:schemeClr val="bg1"/>
                </a:solidFill>
                <a:latin typeface="Segoe UI Semibold" panose="020B0702040204020203" pitchFamily="34" charset="0"/>
                <a:cs typeface="Segoe UI Semibold" panose="020B0702040204020203" pitchFamily="34" charset="0"/>
              </a:rPr>
              <a:t>Different SQL Server encryption features, such as transparent data encryption (TDE), column level encryption (CLE), and backup encryption, require you to manage and store the cryptographic keys you use for encryption.</a:t>
            </a:r>
          </a:p>
          <a:p>
            <a:pPr lvl="0"/>
            <a:endParaRPr lang="en-US" sz="1400">
              <a:solidFill>
                <a:schemeClr val="bg1"/>
              </a:solidFill>
              <a:latin typeface="Segoe UI Semibold" panose="020B0702040204020203" pitchFamily="34" charset="0"/>
              <a:cs typeface="Segoe UI Semibold" panose="020B0702040204020203" pitchFamily="34" charset="0"/>
            </a:endParaRPr>
          </a:p>
          <a:p>
            <a:r>
              <a:rPr lang="en-US" sz="1400">
                <a:solidFill>
                  <a:schemeClr val="bg1"/>
                </a:solidFill>
                <a:latin typeface="Segoe UI Semibold" panose="020B0702040204020203" pitchFamily="34" charset="0"/>
                <a:cs typeface="Segoe UI Semibold" panose="020B0702040204020203" pitchFamily="34" charset="0"/>
              </a:rPr>
              <a:t>The Azure Key Vault service is designed to improve the security and management of these keys in a secure and highly available location.</a:t>
            </a:r>
          </a:p>
          <a:p>
            <a:endParaRPr lang="en-US" sz="1400">
              <a:solidFill>
                <a:schemeClr val="bg1"/>
              </a:solidFill>
              <a:latin typeface="Segoe UI Semibold" panose="020B0702040204020203" pitchFamily="34" charset="0"/>
              <a:cs typeface="Segoe UI Semibold" panose="020B0702040204020203" pitchFamily="34" charset="0"/>
            </a:endParaRPr>
          </a:p>
          <a:p>
            <a:r>
              <a:rPr lang="en-US" sz="1400">
                <a:solidFill>
                  <a:schemeClr val="bg1"/>
                </a:solidFill>
                <a:latin typeface="Segoe UI Semibold" panose="020B0702040204020203" pitchFamily="34" charset="0"/>
                <a:cs typeface="Segoe UI Semibold" panose="020B0702040204020203" pitchFamily="34" charset="0"/>
              </a:rPr>
              <a:t>When this feature is enabled, it automatically installs the SQL Server Connector, configures the EKM provider to access Azure Key Vault, and creates the credential to allow you to access your vault.</a:t>
            </a:r>
          </a:p>
          <a:p>
            <a:endParaRPr lang="en-US" sz="1600">
              <a:solidFill>
                <a:schemeClr val="bg1"/>
              </a:solidFill>
              <a:latin typeface="Segoe UI Light"/>
              <a:cs typeface="Segoe UI Light"/>
            </a:endParaRPr>
          </a:p>
          <a:p>
            <a:pPr lvl="0"/>
            <a:endParaRPr lang="en-US" sz="1600" b="0" i="0" u="none" strike="noStrike" cap="none" baseline="0" noProof="0">
              <a:solidFill>
                <a:schemeClr val="bg1"/>
              </a:solidFill>
              <a:latin typeface="Segoe UI Light"/>
              <a:cs typeface="Segoe UI Light"/>
            </a:endParaRPr>
          </a:p>
        </p:txBody>
      </p:sp>
    </p:spTree>
    <p:extLst>
      <p:ext uri="{BB962C8B-B14F-4D97-AF65-F5344CB8AC3E}">
        <p14:creationId xmlns:p14="http://schemas.microsoft.com/office/powerpoint/2010/main" val="3646268716"/>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495656" y="67199"/>
            <a:ext cx="10810430"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High Availability</a:t>
            </a:r>
          </a:p>
        </p:txBody>
      </p:sp>
      <p:sp>
        <p:nvSpPr>
          <p:cNvPr id="3" name="Content Placeholder 2">
            <a:extLst>
              <a:ext uri="{FF2B5EF4-FFF2-40B4-BE49-F238E27FC236}">
                <a16:creationId xmlns:a16="http://schemas.microsoft.com/office/drawing/2014/main" id="{702B5708-36BF-456E-A1B7-B2A49E833B52}"/>
              </a:ext>
            </a:extLst>
          </p:cNvPr>
          <p:cNvSpPr>
            <a:spLocks noGrp="1"/>
          </p:cNvSpPr>
          <p:nvPr>
            <p:ph sz="quarter" idx="13"/>
          </p:nvPr>
        </p:nvSpPr>
        <p:spPr>
          <a:xfrm>
            <a:off x="581114" y="753362"/>
            <a:ext cx="10331865" cy="686163"/>
          </a:xfrm>
        </p:spPr>
        <p:txBody>
          <a:bodyPr vert="horz" lIns="0" tIns="0" rIns="0" bIns="0" rtlCol="0" anchor="t">
            <a:noAutofit/>
          </a:bodyPr>
          <a:lstStyle/>
          <a:p>
            <a:pPr>
              <a:spcBef>
                <a:spcPts val="300"/>
              </a:spcBef>
              <a:spcAft>
                <a:spcPts val="300"/>
              </a:spcAft>
            </a:pPr>
            <a:r>
              <a:rPr lang="en-US" sz="1600">
                <a:solidFill>
                  <a:schemeClr val="bg1"/>
                </a:solidFill>
                <a:latin typeface="Segoe UI Semibold" panose="020B0702040204020203" pitchFamily="34" charset="0"/>
                <a:cs typeface="Segoe UI Semibold" panose="020B0702040204020203" pitchFamily="34" charset="0"/>
              </a:rPr>
              <a:t>The new High Availability feature allows you to create a new cluster or onboard an existing cluster, and then create the availability group, listener, and internal load balancer.</a:t>
            </a:r>
          </a:p>
        </p:txBody>
      </p:sp>
      <p:pic>
        <p:nvPicPr>
          <p:cNvPr id="2" name="Picture 1">
            <a:extLst>
              <a:ext uri="{FF2B5EF4-FFF2-40B4-BE49-F238E27FC236}">
                <a16:creationId xmlns:a16="http://schemas.microsoft.com/office/drawing/2014/main" id="{52AFAED1-9562-4862-8886-836E63689715}"/>
              </a:ext>
            </a:extLst>
          </p:cNvPr>
          <p:cNvPicPr>
            <a:picLocks noChangeAspect="1"/>
          </p:cNvPicPr>
          <p:nvPr/>
        </p:nvPicPr>
        <p:blipFill>
          <a:blip r:embed="rId3"/>
          <a:stretch>
            <a:fillRect/>
          </a:stretch>
        </p:blipFill>
        <p:spPr>
          <a:xfrm>
            <a:off x="581114" y="1328430"/>
            <a:ext cx="9013845" cy="3858868"/>
          </a:xfrm>
          <a:prstGeom prst="rect">
            <a:avLst/>
          </a:prstGeom>
        </p:spPr>
      </p:pic>
      <p:sp>
        <p:nvSpPr>
          <p:cNvPr id="6" name="Content Placeholder 2">
            <a:extLst>
              <a:ext uri="{FF2B5EF4-FFF2-40B4-BE49-F238E27FC236}">
                <a16:creationId xmlns:a16="http://schemas.microsoft.com/office/drawing/2014/main" id="{F2A77738-195C-4B62-BC1F-DDA7BCA34ADC}"/>
              </a:ext>
            </a:extLst>
          </p:cNvPr>
          <p:cNvSpPr txBox="1">
            <a:spLocks/>
          </p:cNvSpPr>
          <p:nvPr/>
        </p:nvSpPr>
        <p:spPr>
          <a:xfrm>
            <a:off x="581114" y="5418475"/>
            <a:ext cx="11494093" cy="1287125"/>
          </a:xfrm>
          <a:prstGeom prst="rect">
            <a:avLst/>
          </a:prstGeom>
        </p:spPr>
        <p:txBody>
          <a:bodyPr vert="horz" wrap="square" lIns="0" tIns="0" rIns="0" bIns="0" rtlCol="0" anchor="t">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300"/>
              </a:spcBef>
              <a:spcAft>
                <a:spcPts val="300"/>
              </a:spcAft>
            </a:pPr>
            <a:r>
              <a:rPr lang="en-US" sz="1400">
                <a:solidFill>
                  <a:schemeClr val="bg1"/>
                </a:solidFill>
              </a:rPr>
              <a:t>SQL Server on Azure Virtual Machines helps to reduce licensing cost when deploying highly available environment if a customer has Software Assurance or is using SQL Server subscription licenses. </a:t>
            </a:r>
          </a:p>
          <a:p>
            <a:pPr>
              <a:spcBef>
                <a:spcPts val="300"/>
              </a:spcBef>
              <a:spcAft>
                <a:spcPts val="300"/>
              </a:spcAft>
            </a:pPr>
            <a:r>
              <a:rPr lang="en-US" sz="1400">
                <a:solidFill>
                  <a:schemeClr val="bg1"/>
                </a:solidFill>
              </a:rPr>
              <a:t>Example: Assuming that current workload is running SQL Server virtual machine topology having one primary replica, one synchronous passive secondary replica and one asynchronous passive replica. The customer would need to license only primary replica (given that number of cores on all three replicas is the same). The customer could use Always On Availability Group as the High Availability and Disaster Recovery feature, as well, can leverage this benefit with other SQL Server features like Failover Cluster Instances, Log Shipping, Database Mirroring and Backup and Restore.</a:t>
            </a:r>
          </a:p>
        </p:txBody>
      </p:sp>
    </p:spTree>
    <p:extLst>
      <p:ext uri="{BB962C8B-B14F-4D97-AF65-F5344CB8AC3E}">
        <p14:creationId xmlns:p14="http://schemas.microsoft.com/office/powerpoint/2010/main" val="3142230834"/>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216803" y="67199"/>
            <a:ext cx="11677323"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Automated Backup </a:t>
            </a:r>
          </a:p>
        </p:txBody>
      </p:sp>
      <p:pic>
        <p:nvPicPr>
          <p:cNvPr id="2" name="Picture 1">
            <a:extLst>
              <a:ext uri="{FF2B5EF4-FFF2-40B4-BE49-F238E27FC236}">
                <a16:creationId xmlns:a16="http://schemas.microsoft.com/office/drawing/2014/main" id="{29EE9418-8B1C-4D93-9972-C7532969D06E}"/>
              </a:ext>
            </a:extLst>
          </p:cNvPr>
          <p:cNvPicPr>
            <a:picLocks noChangeAspect="1"/>
          </p:cNvPicPr>
          <p:nvPr/>
        </p:nvPicPr>
        <p:blipFill>
          <a:blip r:embed="rId3"/>
          <a:stretch>
            <a:fillRect/>
          </a:stretch>
        </p:blipFill>
        <p:spPr>
          <a:xfrm>
            <a:off x="390303" y="1881403"/>
            <a:ext cx="5379471" cy="4225886"/>
          </a:xfrm>
          <a:prstGeom prst="rect">
            <a:avLst/>
          </a:prstGeom>
        </p:spPr>
      </p:pic>
      <p:sp>
        <p:nvSpPr>
          <p:cNvPr id="6" name="TextBox 5">
            <a:extLst>
              <a:ext uri="{FF2B5EF4-FFF2-40B4-BE49-F238E27FC236}">
                <a16:creationId xmlns:a16="http://schemas.microsoft.com/office/drawing/2014/main" id="{465231C7-B56A-4F14-844D-DCAF28BB3CB6}"/>
              </a:ext>
            </a:extLst>
          </p:cNvPr>
          <p:cNvSpPr txBox="1"/>
          <p:nvPr/>
        </p:nvSpPr>
        <p:spPr>
          <a:xfrm>
            <a:off x="216803" y="815811"/>
            <a:ext cx="11798584" cy="535531"/>
          </a:xfrm>
          <a:prstGeom prst="rect">
            <a:avLst/>
          </a:prstGeom>
          <a:noFill/>
        </p:spPr>
        <p:txBody>
          <a:bodyPr wrap="square">
            <a:spAutoFit/>
          </a:bodyPr>
          <a:lstStyle/>
          <a:p>
            <a:pPr defTabSz="914367">
              <a:lnSpc>
                <a:spcPct val="90000"/>
              </a:lnSpc>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The Automated Backup feature allows you to setup SQL Server backups with various options like encrypting backups, set a retention period, backup system databases, configuring a manual backup schedule or setting up an automated backup. </a:t>
            </a:r>
          </a:p>
        </p:txBody>
      </p:sp>
      <p:graphicFrame>
        <p:nvGraphicFramePr>
          <p:cNvPr id="7" name="Diagram 6">
            <a:extLst>
              <a:ext uri="{FF2B5EF4-FFF2-40B4-BE49-F238E27FC236}">
                <a16:creationId xmlns:a16="http://schemas.microsoft.com/office/drawing/2014/main" id="{DF34CA6F-43D8-4ED9-8968-FECBB2EC8949}"/>
              </a:ext>
            </a:extLst>
          </p:cNvPr>
          <p:cNvGraphicFramePr/>
          <p:nvPr>
            <p:extLst>
              <p:ext uri="{D42A27DB-BD31-4B8C-83A1-F6EECF244321}">
                <p14:modId xmlns:p14="http://schemas.microsoft.com/office/powerpoint/2010/main" val="1808703379"/>
              </p:ext>
            </p:extLst>
          </p:nvPr>
        </p:nvGraphicFramePr>
        <p:xfrm>
          <a:off x="6093678" y="1170906"/>
          <a:ext cx="5657218" cy="54405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6D26CE70-247D-4E67-99C4-90F44B24342F}"/>
              </a:ext>
            </a:extLst>
          </p:cNvPr>
          <p:cNvSpPr txBox="1"/>
          <p:nvPr/>
        </p:nvSpPr>
        <p:spPr>
          <a:xfrm>
            <a:off x="4646566" y="6144470"/>
            <a:ext cx="7368821" cy="646331"/>
          </a:xfrm>
          <a:prstGeom prst="rect">
            <a:avLst/>
          </a:prstGeom>
          <a:noFill/>
        </p:spPr>
        <p:txBody>
          <a:bodyPr wrap="square">
            <a:spAutoFit/>
          </a:bodyPr>
          <a:lstStyle/>
          <a:p>
            <a:r>
              <a:rPr lang="en-US" sz="1200">
                <a:hlinkClick r:id="rId9"/>
              </a:rPr>
              <a:t>https://docs.microsoft.com/en-us/azure/azure-sql/virtual-machines/windows/automated-backup</a:t>
            </a:r>
            <a:endParaRPr lang="en-US" sz="1200"/>
          </a:p>
          <a:p>
            <a:endParaRPr lang="en-US" sz="1200"/>
          </a:p>
          <a:p>
            <a:r>
              <a:rPr lang="en-US" sz="1200">
                <a:hlinkClick r:id="rId10"/>
              </a:rPr>
              <a:t>https://docs.microsoft.com/en-us/azure/azure-sql/virtual-machines/windows/automated-backup-sql-2014</a:t>
            </a:r>
            <a:endParaRPr lang="en-US" sz="1200"/>
          </a:p>
        </p:txBody>
      </p:sp>
    </p:spTree>
    <p:extLst>
      <p:ext uri="{BB962C8B-B14F-4D97-AF65-F5344CB8AC3E}">
        <p14:creationId xmlns:p14="http://schemas.microsoft.com/office/powerpoint/2010/main" val="2507321326"/>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435836" y="67199"/>
            <a:ext cx="1094716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Automated Patching Feature </a:t>
            </a:r>
          </a:p>
        </p:txBody>
      </p:sp>
      <p:sp>
        <p:nvSpPr>
          <p:cNvPr id="3" name="TextBox 2">
            <a:extLst>
              <a:ext uri="{FF2B5EF4-FFF2-40B4-BE49-F238E27FC236}">
                <a16:creationId xmlns:a16="http://schemas.microsoft.com/office/drawing/2014/main" id="{D562C292-73CC-43CE-9452-2C583108334F}"/>
              </a:ext>
            </a:extLst>
          </p:cNvPr>
          <p:cNvSpPr txBox="1"/>
          <p:nvPr/>
        </p:nvSpPr>
        <p:spPr>
          <a:xfrm>
            <a:off x="542924" y="844386"/>
            <a:ext cx="10515601" cy="830997"/>
          </a:xfrm>
          <a:prstGeom prst="rect">
            <a:avLst/>
          </a:prstGeom>
          <a:noFill/>
        </p:spPr>
        <p:txBody>
          <a:bodyPr wrap="square">
            <a:spAutoFit/>
          </a:bodyPr>
          <a:lstStyle/>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The Automated Patching feature allows a SQL Server administrator to select a maintenance window schedule for applying Important Windows Server and SQL Server updates that are distributed through the Windows Update channel. </a:t>
            </a:r>
          </a:p>
        </p:txBody>
      </p:sp>
      <p:pic>
        <p:nvPicPr>
          <p:cNvPr id="6" name="Picture 5">
            <a:extLst>
              <a:ext uri="{FF2B5EF4-FFF2-40B4-BE49-F238E27FC236}">
                <a16:creationId xmlns:a16="http://schemas.microsoft.com/office/drawing/2014/main" id="{79FCE3B1-826B-4B18-99F4-E09D3A64DC9E}"/>
              </a:ext>
            </a:extLst>
          </p:cNvPr>
          <p:cNvPicPr>
            <a:picLocks noChangeAspect="1"/>
          </p:cNvPicPr>
          <p:nvPr/>
        </p:nvPicPr>
        <p:blipFill>
          <a:blip r:embed="rId3"/>
          <a:stretch>
            <a:fillRect/>
          </a:stretch>
        </p:blipFill>
        <p:spPr>
          <a:xfrm>
            <a:off x="666749" y="1806104"/>
            <a:ext cx="10791359" cy="4585171"/>
          </a:xfrm>
          <a:prstGeom prst="rect">
            <a:avLst/>
          </a:prstGeom>
        </p:spPr>
      </p:pic>
    </p:spTree>
    <p:extLst>
      <p:ext uri="{BB962C8B-B14F-4D97-AF65-F5344CB8AC3E}">
        <p14:creationId xmlns:p14="http://schemas.microsoft.com/office/powerpoint/2010/main" val="3921759994"/>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435836" y="67199"/>
            <a:ext cx="1094716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Get security recommendations right in your SQLVM blade </a:t>
            </a:r>
          </a:p>
        </p:txBody>
      </p:sp>
      <p:pic>
        <p:nvPicPr>
          <p:cNvPr id="2" name="Picture 1">
            <a:extLst>
              <a:ext uri="{FF2B5EF4-FFF2-40B4-BE49-F238E27FC236}">
                <a16:creationId xmlns:a16="http://schemas.microsoft.com/office/drawing/2014/main" id="{62B0F2AF-676F-4D90-A3E5-6A020D2515A8}"/>
              </a:ext>
            </a:extLst>
          </p:cNvPr>
          <p:cNvPicPr>
            <a:picLocks noChangeAspect="1"/>
          </p:cNvPicPr>
          <p:nvPr/>
        </p:nvPicPr>
        <p:blipFill>
          <a:blip r:embed="rId3"/>
          <a:stretch>
            <a:fillRect/>
          </a:stretch>
        </p:blipFill>
        <p:spPr>
          <a:xfrm>
            <a:off x="831849" y="1165556"/>
            <a:ext cx="10684763" cy="5482052"/>
          </a:xfrm>
          <a:prstGeom prst="rect">
            <a:avLst/>
          </a:prstGeom>
        </p:spPr>
      </p:pic>
    </p:spTree>
    <p:extLst>
      <p:ext uri="{BB962C8B-B14F-4D97-AF65-F5344CB8AC3E}">
        <p14:creationId xmlns:p14="http://schemas.microsoft.com/office/powerpoint/2010/main" val="1246877874"/>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435836" y="67199"/>
            <a:ext cx="1094716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Easily view and manage your SQL licenses </a:t>
            </a:r>
          </a:p>
        </p:txBody>
      </p:sp>
      <p:sp>
        <p:nvSpPr>
          <p:cNvPr id="3" name="TextBox 2">
            <a:extLst>
              <a:ext uri="{FF2B5EF4-FFF2-40B4-BE49-F238E27FC236}">
                <a16:creationId xmlns:a16="http://schemas.microsoft.com/office/drawing/2014/main" id="{D562C292-73CC-43CE-9452-2C583108334F}"/>
              </a:ext>
            </a:extLst>
          </p:cNvPr>
          <p:cNvSpPr txBox="1"/>
          <p:nvPr/>
        </p:nvSpPr>
        <p:spPr>
          <a:xfrm>
            <a:off x="564473" y="1404634"/>
            <a:ext cx="5778854" cy="4893647"/>
          </a:xfrm>
          <a:prstGeom prst="rect">
            <a:avLst/>
          </a:prstGeom>
          <a:noFill/>
        </p:spPr>
        <p:txBody>
          <a:bodyPr wrap="square">
            <a:spAutoFit/>
          </a:bodyPr>
          <a:lstStyle/>
          <a:p>
            <a:pPr defTabSz="914367">
              <a:spcBef>
                <a:spcPts val="300"/>
              </a:spcBef>
              <a:spcAft>
                <a:spcPts val="300"/>
              </a:spcAft>
              <a:buSzPct val="90000"/>
            </a:pPr>
            <a:r>
              <a:rPr lang="en-US" sz="1600" b="1">
                <a:solidFill>
                  <a:schemeClr val="bg1"/>
                </a:solidFill>
                <a:latin typeface="Segoe UI Semibold" panose="020B0702040204020203" pitchFamily="34" charset="0"/>
                <a:cs typeface="Segoe UI Semibold" panose="020B0702040204020203" pitchFamily="34" charset="0"/>
              </a:rPr>
              <a:t>Inventory Management</a:t>
            </a: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Gain a clear picture of your Azure SQL IaaS and PaaS by viewing and managing different license types</a:t>
            </a:r>
            <a:br>
              <a:rPr lang="en-US" sz="1600">
                <a:solidFill>
                  <a:schemeClr val="bg1"/>
                </a:solidFill>
                <a:latin typeface="Segoe UI Semibold" panose="020B0702040204020203" pitchFamily="34" charset="0"/>
                <a:cs typeface="Segoe UI Semibold" panose="020B0702040204020203" pitchFamily="34" charset="0"/>
              </a:rPr>
            </a:br>
            <a:endParaRPr lang="en-US" sz="160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b="1">
                <a:solidFill>
                  <a:schemeClr val="bg1"/>
                </a:solidFill>
                <a:latin typeface="Segoe UI Semibold" panose="020B0702040204020203" pitchFamily="34" charset="0"/>
                <a:cs typeface="Segoe UI Semibold" panose="020B0702040204020203" pitchFamily="34" charset="0"/>
              </a:rPr>
              <a:t>Flexible licensing</a:t>
            </a: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Switch between pay as you go (PAYG) and Azure Hybrid Benefit (AHB) license models to optimize your SQL Server license cost when you are not running your Azure SQL VMs 24x7. </a:t>
            </a:r>
            <a:br>
              <a:rPr lang="en-US" sz="1600">
                <a:solidFill>
                  <a:schemeClr val="bg1"/>
                </a:solidFill>
                <a:latin typeface="Segoe UI Semibold" panose="020B0702040204020203" pitchFamily="34" charset="0"/>
                <a:cs typeface="Segoe UI Semibold" panose="020B0702040204020203" pitchFamily="34" charset="0"/>
              </a:rPr>
            </a:br>
            <a:endParaRPr lang="en-US" sz="160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b="1">
                <a:solidFill>
                  <a:schemeClr val="bg1"/>
                </a:solidFill>
                <a:latin typeface="Segoe UI Semibold" panose="020B0702040204020203" pitchFamily="34" charset="0"/>
                <a:cs typeface="Segoe UI Semibold" panose="020B0702040204020203" pitchFamily="34" charset="0"/>
              </a:rPr>
              <a:t>In-place edition updates</a:t>
            </a: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Upgrade supported SQL Server edition paths with no impact to availability</a:t>
            </a:r>
          </a:p>
          <a:p>
            <a:pPr defTabSz="914367">
              <a:spcBef>
                <a:spcPts val="300"/>
              </a:spcBef>
              <a:spcAft>
                <a:spcPts val="300"/>
              </a:spcAft>
              <a:buSzPct val="90000"/>
            </a:pPr>
            <a:endParaRPr lang="en-US" sz="160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b="1">
                <a:solidFill>
                  <a:schemeClr val="bg1"/>
                </a:solidFill>
                <a:latin typeface="Segoe UI Semibold" panose="020B0702040204020203" pitchFamily="34" charset="0"/>
                <a:cs typeface="Segoe UI Semibold" panose="020B0702040204020203" pitchFamily="34" charset="0"/>
              </a:rPr>
              <a:t>HA/DR license type</a:t>
            </a: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Software Assurance customers can take advantage of free HA and DR replicas</a:t>
            </a:r>
          </a:p>
        </p:txBody>
      </p:sp>
      <p:grpSp>
        <p:nvGrpSpPr>
          <p:cNvPr id="5" name="Group 105">
            <a:extLst>
              <a:ext uri="{FF2B5EF4-FFF2-40B4-BE49-F238E27FC236}">
                <a16:creationId xmlns:a16="http://schemas.microsoft.com/office/drawing/2014/main" id="{ED2FE71C-9E04-432A-84E0-BAC6AD494801}"/>
              </a:ext>
            </a:extLst>
          </p:cNvPr>
          <p:cNvGrpSpPr>
            <a:grpSpLocks noChangeAspect="1"/>
          </p:cNvGrpSpPr>
          <p:nvPr/>
        </p:nvGrpSpPr>
        <p:grpSpPr bwMode="auto">
          <a:xfrm>
            <a:off x="7151863" y="4003432"/>
            <a:ext cx="1011414" cy="1011414"/>
            <a:chOff x="2208" y="2781"/>
            <a:chExt cx="312" cy="312"/>
          </a:xfrm>
        </p:grpSpPr>
        <p:sp>
          <p:nvSpPr>
            <p:cNvPr id="7" name="AutoShape 104">
              <a:extLst>
                <a:ext uri="{FF2B5EF4-FFF2-40B4-BE49-F238E27FC236}">
                  <a16:creationId xmlns:a16="http://schemas.microsoft.com/office/drawing/2014/main" id="{FD22324A-A806-4811-AD26-BD1C12DFC6F0}"/>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8" name="Rectangle 106">
              <a:extLst>
                <a:ext uri="{FF2B5EF4-FFF2-40B4-BE49-F238E27FC236}">
                  <a16:creationId xmlns:a16="http://schemas.microsoft.com/office/drawing/2014/main" id="{FA3819C1-2CE8-4570-AF53-B150470D12CF}"/>
                </a:ext>
              </a:extLst>
            </p:cNvPr>
            <p:cNvSpPr>
              <a:spLocks noChangeArrowheads="1"/>
            </p:cNvSpPr>
            <p:nvPr/>
          </p:nvSpPr>
          <p:spPr bwMode="auto">
            <a:xfrm>
              <a:off x="2208" y="2781"/>
              <a:ext cx="312" cy="312"/>
            </a:xfrm>
            <a:prstGeom prst="rect">
              <a:avLst/>
            </a:prstGeom>
            <a:solidFill>
              <a:srgbClr val="FFFFFF">
                <a:lumMod val="9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0" name="Rectangle 107">
              <a:extLst>
                <a:ext uri="{FF2B5EF4-FFF2-40B4-BE49-F238E27FC236}">
                  <a16:creationId xmlns:a16="http://schemas.microsoft.com/office/drawing/2014/main" id="{EF23D02A-144E-4694-A9D0-B039172BD5AD}"/>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1" name="Rectangle 108">
              <a:extLst>
                <a:ext uri="{FF2B5EF4-FFF2-40B4-BE49-F238E27FC236}">
                  <a16:creationId xmlns:a16="http://schemas.microsoft.com/office/drawing/2014/main" id="{AC10020A-B392-4258-A35D-CBC26CE2E2D6}"/>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2" name="Rectangle 109">
              <a:extLst>
                <a:ext uri="{FF2B5EF4-FFF2-40B4-BE49-F238E27FC236}">
                  <a16:creationId xmlns:a16="http://schemas.microsoft.com/office/drawing/2014/main" id="{008776AC-9D9F-4061-9AE2-8E742EE9C4DF}"/>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3" name="Rectangle 110">
              <a:extLst>
                <a:ext uri="{FF2B5EF4-FFF2-40B4-BE49-F238E27FC236}">
                  <a16:creationId xmlns:a16="http://schemas.microsoft.com/office/drawing/2014/main" id="{102E8E17-C347-471D-BAAA-9CBB56B8621E}"/>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4" name="Oval 111">
              <a:extLst>
                <a:ext uri="{FF2B5EF4-FFF2-40B4-BE49-F238E27FC236}">
                  <a16:creationId xmlns:a16="http://schemas.microsoft.com/office/drawing/2014/main" id="{40C3A528-60F9-4EC7-8830-93B67FF3EE0F}"/>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5" name="Oval 112">
              <a:extLst>
                <a:ext uri="{FF2B5EF4-FFF2-40B4-BE49-F238E27FC236}">
                  <a16:creationId xmlns:a16="http://schemas.microsoft.com/office/drawing/2014/main" id="{8735B807-A463-43B2-AF8A-C10DFB65C00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6" name="Oval 113">
              <a:extLst>
                <a:ext uri="{FF2B5EF4-FFF2-40B4-BE49-F238E27FC236}">
                  <a16:creationId xmlns:a16="http://schemas.microsoft.com/office/drawing/2014/main" id="{E954AB95-567D-4407-B14F-FED551A4B1B5}"/>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7" name="Oval 114">
              <a:extLst>
                <a:ext uri="{FF2B5EF4-FFF2-40B4-BE49-F238E27FC236}">
                  <a16:creationId xmlns:a16="http://schemas.microsoft.com/office/drawing/2014/main" id="{4496D3D6-EDF0-4A94-A8E1-3DBB855129E9}"/>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8" name="Oval 115">
              <a:extLst>
                <a:ext uri="{FF2B5EF4-FFF2-40B4-BE49-F238E27FC236}">
                  <a16:creationId xmlns:a16="http://schemas.microsoft.com/office/drawing/2014/main" id="{5BB85ABE-DFB2-41B5-BF02-D76932BD0C52}"/>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9" name="Oval 116">
              <a:extLst>
                <a:ext uri="{FF2B5EF4-FFF2-40B4-BE49-F238E27FC236}">
                  <a16:creationId xmlns:a16="http://schemas.microsoft.com/office/drawing/2014/main" id="{9C9C19B1-45F0-476A-B6FF-B857E451BF01}"/>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0" name="Oval 117">
              <a:extLst>
                <a:ext uri="{FF2B5EF4-FFF2-40B4-BE49-F238E27FC236}">
                  <a16:creationId xmlns:a16="http://schemas.microsoft.com/office/drawing/2014/main" id="{A6931B99-24EF-4BEF-95A8-47DBB8FB411B}"/>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1" name="Oval 118">
              <a:extLst>
                <a:ext uri="{FF2B5EF4-FFF2-40B4-BE49-F238E27FC236}">
                  <a16:creationId xmlns:a16="http://schemas.microsoft.com/office/drawing/2014/main" id="{2E01F19B-D705-4F27-9483-4F25D6FF10CA}"/>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2" name="Oval 119">
              <a:extLst>
                <a:ext uri="{FF2B5EF4-FFF2-40B4-BE49-F238E27FC236}">
                  <a16:creationId xmlns:a16="http://schemas.microsoft.com/office/drawing/2014/main" id="{86F9EBA4-0496-4ED5-84B3-57FC1D402425}"/>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3" name="Oval 120">
              <a:extLst>
                <a:ext uri="{FF2B5EF4-FFF2-40B4-BE49-F238E27FC236}">
                  <a16:creationId xmlns:a16="http://schemas.microsoft.com/office/drawing/2014/main" id="{03067D80-A264-4E15-BCEE-71F6F6329F60}"/>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4" name="Oval 121">
              <a:extLst>
                <a:ext uri="{FF2B5EF4-FFF2-40B4-BE49-F238E27FC236}">
                  <a16:creationId xmlns:a16="http://schemas.microsoft.com/office/drawing/2014/main" id="{7110987E-82C5-426F-9A49-8DF6FD6FD02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25" name="Oval 122">
              <a:extLst>
                <a:ext uri="{FF2B5EF4-FFF2-40B4-BE49-F238E27FC236}">
                  <a16:creationId xmlns:a16="http://schemas.microsoft.com/office/drawing/2014/main" id="{43E4F8B2-FD84-449B-A4FE-D6B7EEC05EF5}"/>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pic>
        <p:nvPicPr>
          <p:cNvPr id="26" name="Graphic 25">
            <a:extLst>
              <a:ext uri="{FF2B5EF4-FFF2-40B4-BE49-F238E27FC236}">
                <a16:creationId xmlns:a16="http://schemas.microsoft.com/office/drawing/2014/main" id="{9D7C1A7B-EA7B-46D7-AD47-3FE7C8E909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4372" y="4003432"/>
            <a:ext cx="1125093" cy="1125093"/>
          </a:xfrm>
          <a:prstGeom prst="rect">
            <a:avLst/>
          </a:prstGeom>
        </p:spPr>
      </p:pic>
      <p:cxnSp>
        <p:nvCxnSpPr>
          <p:cNvPr id="27" name="Elbow Connector 6">
            <a:extLst>
              <a:ext uri="{FF2B5EF4-FFF2-40B4-BE49-F238E27FC236}">
                <a16:creationId xmlns:a16="http://schemas.microsoft.com/office/drawing/2014/main" id="{FB3A1149-9072-47A8-BD37-06451E95BD84}"/>
              </a:ext>
            </a:extLst>
          </p:cNvPr>
          <p:cNvCxnSpPr>
            <a:cxnSpLocks/>
          </p:cNvCxnSpPr>
          <p:nvPr/>
        </p:nvCxnSpPr>
        <p:spPr>
          <a:xfrm rot="5400000" flipH="1" flipV="1">
            <a:off x="7501893" y="2590642"/>
            <a:ext cx="1188551" cy="1189084"/>
          </a:xfrm>
          <a:prstGeom prst="bentConnector2">
            <a:avLst/>
          </a:prstGeom>
          <a:noFill/>
          <a:ln w="12700" cap="flat" cmpd="sng" algn="ctr">
            <a:solidFill>
              <a:srgbClr val="243A5E"/>
            </a:solidFill>
            <a:prstDash val="solid"/>
            <a:headEnd type="none" w="lg" len="med"/>
            <a:tailEnd type="none" w="med" len="med"/>
          </a:ln>
          <a:effectLst/>
        </p:spPr>
      </p:cxnSp>
      <p:cxnSp>
        <p:nvCxnSpPr>
          <p:cNvPr id="28" name="Elbow Connector 43">
            <a:extLst>
              <a:ext uri="{FF2B5EF4-FFF2-40B4-BE49-F238E27FC236}">
                <a16:creationId xmlns:a16="http://schemas.microsoft.com/office/drawing/2014/main" id="{D49249AF-216D-4E1D-A669-0CF4335E78D0}"/>
              </a:ext>
            </a:extLst>
          </p:cNvPr>
          <p:cNvCxnSpPr>
            <a:cxnSpLocks/>
          </p:cNvCxnSpPr>
          <p:nvPr/>
        </p:nvCxnSpPr>
        <p:spPr>
          <a:xfrm rot="10800000" flipH="1" flipV="1">
            <a:off x="10101861" y="2590910"/>
            <a:ext cx="1089994" cy="1189084"/>
          </a:xfrm>
          <a:prstGeom prst="bentConnector2">
            <a:avLst/>
          </a:prstGeom>
          <a:noFill/>
          <a:ln w="12700" cap="flat" cmpd="sng" algn="ctr">
            <a:solidFill>
              <a:srgbClr val="243A5E"/>
            </a:solidFill>
            <a:prstDash val="solid"/>
            <a:headEnd type="none" w="lg" len="med"/>
            <a:tailEnd type="none" w="med" len="med"/>
          </a:ln>
          <a:effectLst/>
        </p:spPr>
      </p:cxnSp>
      <p:grpSp>
        <p:nvGrpSpPr>
          <p:cNvPr id="29" name="Group 28">
            <a:extLst>
              <a:ext uri="{FF2B5EF4-FFF2-40B4-BE49-F238E27FC236}">
                <a16:creationId xmlns:a16="http://schemas.microsoft.com/office/drawing/2014/main" id="{09FE8EE4-4092-470D-AB92-A52AE9F1C853}"/>
              </a:ext>
            </a:extLst>
          </p:cNvPr>
          <p:cNvGrpSpPr/>
          <p:nvPr/>
        </p:nvGrpSpPr>
        <p:grpSpPr>
          <a:xfrm>
            <a:off x="8798349" y="2236033"/>
            <a:ext cx="1195873" cy="937675"/>
            <a:chOff x="8649303" y="4490928"/>
            <a:chExt cx="1195873" cy="937675"/>
          </a:xfrm>
        </p:grpSpPr>
        <p:grpSp>
          <p:nvGrpSpPr>
            <p:cNvPr id="30" name="Group 29">
              <a:extLst>
                <a:ext uri="{FF2B5EF4-FFF2-40B4-BE49-F238E27FC236}">
                  <a16:creationId xmlns:a16="http://schemas.microsoft.com/office/drawing/2014/main" id="{1B1683EC-C6E2-40F9-B4E9-EBFA6C3DC0B5}"/>
                </a:ext>
              </a:extLst>
            </p:cNvPr>
            <p:cNvGrpSpPr/>
            <p:nvPr/>
          </p:nvGrpSpPr>
          <p:grpSpPr>
            <a:xfrm>
              <a:off x="8649303" y="4490928"/>
              <a:ext cx="1195873" cy="937675"/>
              <a:chOff x="8676220" y="4585847"/>
              <a:chExt cx="1362435" cy="1068275"/>
            </a:xfrm>
          </p:grpSpPr>
          <p:sp>
            <p:nvSpPr>
              <p:cNvPr id="38" name="Freeform 5">
                <a:extLst>
                  <a:ext uri="{FF2B5EF4-FFF2-40B4-BE49-F238E27FC236}">
                    <a16:creationId xmlns:a16="http://schemas.microsoft.com/office/drawing/2014/main" id="{FA409E02-D112-445F-BCAF-46C6D5B94269}"/>
                  </a:ext>
                </a:extLst>
              </p:cNvPr>
              <p:cNvSpPr>
                <a:spLocks/>
              </p:cNvSpPr>
              <p:nvPr/>
            </p:nvSpPr>
            <p:spPr bwMode="auto">
              <a:xfrm>
                <a:off x="8676220" y="4585847"/>
                <a:ext cx="1362435" cy="1068275"/>
              </a:xfrm>
              <a:custGeom>
                <a:avLst/>
                <a:gdLst>
                  <a:gd name="T0" fmla="*/ 0 w 426"/>
                  <a:gd name="T1" fmla="*/ 12 h 333"/>
                  <a:gd name="T2" fmla="*/ 0 w 426"/>
                  <a:gd name="T3" fmla="*/ 12 h 333"/>
                  <a:gd name="T4" fmla="*/ 0 w 426"/>
                  <a:gd name="T5" fmla="*/ 255 h 333"/>
                  <a:gd name="T6" fmla="*/ 12 w 426"/>
                  <a:gd name="T7" fmla="*/ 268 h 333"/>
                  <a:gd name="T8" fmla="*/ 195 w 426"/>
                  <a:gd name="T9" fmla="*/ 268 h 333"/>
                  <a:gd name="T10" fmla="*/ 195 w 426"/>
                  <a:gd name="T11" fmla="*/ 306 h 333"/>
                  <a:gd name="T12" fmla="*/ 130 w 426"/>
                  <a:gd name="T13" fmla="*/ 306 h 333"/>
                  <a:gd name="T14" fmla="*/ 130 w 426"/>
                  <a:gd name="T15" fmla="*/ 333 h 333"/>
                  <a:gd name="T16" fmla="*/ 293 w 426"/>
                  <a:gd name="T17" fmla="*/ 333 h 333"/>
                  <a:gd name="T18" fmla="*/ 293 w 426"/>
                  <a:gd name="T19" fmla="*/ 306 h 333"/>
                  <a:gd name="T20" fmla="*/ 228 w 426"/>
                  <a:gd name="T21" fmla="*/ 306 h 333"/>
                  <a:gd name="T22" fmla="*/ 228 w 426"/>
                  <a:gd name="T23" fmla="*/ 268 h 333"/>
                  <a:gd name="T24" fmla="*/ 413 w 426"/>
                  <a:gd name="T25" fmla="*/ 268 h 333"/>
                  <a:gd name="T26" fmla="*/ 426 w 426"/>
                  <a:gd name="T27" fmla="*/ 255 h 333"/>
                  <a:gd name="T28" fmla="*/ 426 w 426"/>
                  <a:gd name="T29" fmla="*/ 12 h 333"/>
                  <a:gd name="T30" fmla="*/ 413 w 426"/>
                  <a:gd name="T31" fmla="*/ 0 h 333"/>
                  <a:gd name="T32" fmla="*/ 12 w 426"/>
                  <a:gd name="T33" fmla="*/ 0 h 333"/>
                  <a:gd name="T34" fmla="*/ 0 w 426"/>
                  <a:gd name="T35" fmla="*/ 1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6" h="333">
                    <a:moveTo>
                      <a:pt x="0" y="12"/>
                    </a:moveTo>
                    <a:lnTo>
                      <a:pt x="0" y="12"/>
                    </a:lnTo>
                    <a:lnTo>
                      <a:pt x="0" y="255"/>
                    </a:lnTo>
                    <a:cubicBezTo>
                      <a:pt x="0" y="262"/>
                      <a:pt x="5" y="268"/>
                      <a:pt x="12" y="268"/>
                    </a:cubicBezTo>
                    <a:lnTo>
                      <a:pt x="195" y="268"/>
                    </a:lnTo>
                    <a:lnTo>
                      <a:pt x="195" y="306"/>
                    </a:lnTo>
                    <a:lnTo>
                      <a:pt x="130" y="306"/>
                    </a:lnTo>
                    <a:lnTo>
                      <a:pt x="130" y="333"/>
                    </a:lnTo>
                    <a:lnTo>
                      <a:pt x="293" y="333"/>
                    </a:lnTo>
                    <a:lnTo>
                      <a:pt x="293" y="306"/>
                    </a:lnTo>
                    <a:lnTo>
                      <a:pt x="228" y="306"/>
                    </a:lnTo>
                    <a:lnTo>
                      <a:pt x="228" y="268"/>
                    </a:lnTo>
                    <a:lnTo>
                      <a:pt x="413" y="268"/>
                    </a:lnTo>
                    <a:cubicBezTo>
                      <a:pt x="420" y="268"/>
                      <a:pt x="426" y="262"/>
                      <a:pt x="426" y="255"/>
                    </a:cubicBezTo>
                    <a:lnTo>
                      <a:pt x="426" y="12"/>
                    </a:lnTo>
                    <a:cubicBezTo>
                      <a:pt x="426" y="5"/>
                      <a:pt x="420" y="0"/>
                      <a:pt x="413" y="0"/>
                    </a:cubicBezTo>
                    <a:lnTo>
                      <a:pt x="12" y="0"/>
                    </a:lnTo>
                    <a:cubicBezTo>
                      <a:pt x="5" y="0"/>
                      <a:pt x="0" y="5"/>
                      <a:pt x="0" y="12"/>
                    </a:cubicBezTo>
                    <a:close/>
                  </a:path>
                </a:pathLst>
              </a:custGeom>
              <a:solidFill>
                <a:srgbClr val="1A1A1A"/>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39" name="Rectangle 38">
                <a:extLst>
                  <a:ext uri="{FF2B5EF4-FFF2-40B4-BE49-F238E27FC236}">
                    <a16:creationId xmlns:a16="http://schemas.microsoft.com/office/drawing/2014/main" id="{1F9FB619-9914-42D7-93D2-1C52B2556CB6}"/>
                  </a:ext>
                </a:extLst>
              </p:cNvPr>
              <p:cNvSpPr/>
              <p:nvPr/>
            </p:nvSpPr>
            <p:spPr bwMode="auto">
              <a:xfrm>
                <a:off x="8741229" y="4652282"/>
                <a:ext cx="1230278" cy="726862"/>
              </a:xfrm>
              <a:prstGeom prst="rect">
                <a:avLst/>
              </a:prstGeom>
              <a:solidFill>
                <a:srgbClr val="243A5E"/>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F7272A15-193C-42C1-AE59-B6F53D510946}"/>
                  </a:ext>
                </a:extLst>
              </p:cNvPr>
              <p:cNvGrpSpPr/>
              <p:nvPr/>
            </p:nvGrpSpPr>
            <p:grpSpPr>
              <a:xfrm>
                <a:off x="9331714" y="4910577"/>
                <a:ext cx="48131" cy="235841"/>
                <a:chOff x="11251747" y="4676480"/>
                <a:chExt cx="95250" cy="466725"/>
              </a:xfrm>
              <a:solidFill>
                <a:srgbClr val="0078D4"/>
              </a:solidFill>
            </p:grpSpPr>
            <p:sp>
              <p:nvSpPr>
                <p:cNvPr id="41" name="Freeform: Shape 40" descr="Warning">
                  <a:extLst>
                    <a:ext uri="{FF2B5EF4-FFF2-40B4-BE49-F238E27FC236}">
                      <a16:creationId xmlns:a16="http://schemas.microsoft.com/office/drawing/2014/main" id="{B49CE145-4CA5-42A5-AB11-BF67D18F76E5}"/>
                    </a:ext>
                  </a:extLst>
                </p:cNvPr>
                <p:cNvSpPr/>
                <p:nvPr/>
              </p:nvSpPr>
              <p:spPr>
                <a:xfrm>
                  <a:off x="11270797" y="4676480"/>
                  <a:ext cx="57150" cy="333375"/>
                </a:xfrm>
                <a:custGeom>
                  <a:avLst/>
                  <a:gdLst>
                    <a:gd name="connsiteX0" fmla="*/ 0 w 57150"/>
                    <a:gd name="connsiteY0" fmla="*/ 0 h 333375"/>
                    <a:gd name="connsiteX1" fmla="*/ 57150 w 57150"/>
                    <a:gd name="connsiteY1" fmla="*/ 0 h 333375"/>
                    <a:gd name="connsiteX2" fmla="*/ 57150 w 57150"/>
                    <a:gd name="connsiteY2" fmla="*/ 333375 h 333375"/>
                    <a:gd name="connsiteX3" fmla="*/ 0 w 57150"/>
                    <a:gd name="connsiteY3" fmla="*/ 333375 h 333375"/>
                    <a:gd name="connsiteX4" fmla="*/ 0 w 57150"/>
                    <a:gd name="connsiteY4" fmla="*/ 0 h 333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333375">
                      <a:moveTo>
                        <a:pt x="0" y="0"/>
                      </a:moveTo>
                      <a:lnTo>
                        <a:pt x="57150" y="0"/>
                      </a:lnTo>
                      <a:lnTo>
                        <a:pt x="57150" y="333375"/>
                      </a:lnTo>
                      <a:lnTo>
                        <a:pt x="0" y="333375"/>
                      </a:lnTo>
                      <a:lnTo>
                        <a:pt x="0" y="0"/>
                      </a:lnTo>
                      <a:close/>
                    </a:path>
                  </a:pathLst>
                </a:custGeom>
                <a:solidFill>
                  <a:srgbClr val="243A5E"/>
                </a:solidFill>
                <a:ln w="9525" cap="flat">
                  <a:noFill/>
                  <a:prstDash val="solid"/>
                  <a:miter/>
                </a:ln>
              </p:spPr>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42" name="Freeform: Shape 41" descr="Warning">
                  <a:extLst>
                    <a:ext uri="{FF2B5EF4-FFF2-40B4-BE49-F238E27FC236}">
                      <a16:creationId xmlns:a16="http://schemas.microsoft.com/office/drawing/2014/main" id="{98D2D9DC-3ECC-4802-AA2D-813024275E3D}"/>
                    </a:ext>
                  </a:extLst>
                </p:cNvPr>
                <p:cNvSpPr/>
                <p:nvPr/>
              </p:nvSpPr>
              <p:spPr>
                <a:xfrm>
                  <a:off x="11251747" y="5047955"/>
                  <a:ext cx="95250" cy="95250"/>
                </a:xfrm>
                <a:custGeom>
                  <a:avLst/>
                  <a:gdLst>
                    <a:gd name="connsiteX0" fmla="*/ 47625 w 95250"/>
                    <a:gd name="connsiteY0" fmla="*/ 0 h 95250"/>
                    <a:gd name="connsiteX1" fmla="*/ 95250 w 95250"/>
                    <a:gd name="connsiteY1" fmla="*/ 47625 h 95250"/>
                    <a:gd name="connsiteX2" fmla="*/ 47625 w 95250"/>
                    <a:gd name="connsiteY2" fmla="*/ 95250 h 95250"/>
                    <a:gd name="connsiteX3" fmla="*/ 0 w 95250"/>
                    <a:gd name="connsiteY3" fmla="*/ 47625 h 95250"/>
                    <a:gd name="connsiteX4" fmla="*/ 47625 w 95250"/>
                    <a:gd name="connsiteY4" fmla="*/ 0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7625" y="0"/>
                      </a:moveTo>
                      <a:cubicBezTo>
                        <a:pt x="74295" y="0"/>
                        <a:pt x="95250" y="20955"/>
                        <a:pt x="95250" y="47625"/>
                      </a:cubicBezTo>
                      <a:cubicBezTo>
                        <a:pt x="95250" y="74295"/>
                        <a:pt x="74295" y="95250"/>
                        <a:pt x="47625" y="95250"/>
                      </a:cubicBezTo>
                      <a:cubicBezTo>
                        <a:pt x="20955" y="95250"/>
                        <a:pt x="0" y="74295"/>
                        <a:pt x="0" y="47625"/>
                      </a:cubicBezTo>
                      <a:cubicBezTo>
                        <a:pt x="0" y="20955"/>
                        <a:pt x="20955" y="0"/>
                        <a:pt x="47625" y="0"/>
                      </a:cubicBezTo>
                      <a:close/>
                    </a:path>
                  </a:pathLst>
                </a:custGeom>
                <a:solidFill>
                  <a:srgbClr val="243A5E"/>
                </a:solidFill>
                <a:ln w="9525" cap="flat">
                  <a:noFill/>
                  <a:prstDash val="solid"/>
                  <a:miter/>
                </a:ln>
              </p:spPr>
              <p:txBody>
                <a:bodyPr rtlCol="0" anchor="ct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grpSp>
        <p:grpSp>
          <p:nvGrpSpPr>
            <p:cNvPr id="31" name="Group 86">
              <a:extLst>
                <a:ext uri="{FF2B5EF4-FFF2-40B4-BE49-F238E27FC236}">
                  <a16:creationId xmlns:a16="http://schemas.microsoft.com/office/drawing/2014/main" id="{A89DD671-2DC2-492F-B038-F4B29DE91025}"/>
                </a:ext>
              </a:extLst>
            </p:cNvPr>
            <p:cNvGrpSpPr>
              <a:grpSpLocks noChangeAspect="1"/>
            </p:cNvGrpSpPr>
            <p:nvPr/>
          </p:nvGrpSpPr>
          <p:grpSpPr bwMode="auto">
            <a:xfrm>
              <a:off x="8998830" y="4608613"/>
              <a:ext cx="519255" cy="519255"/>
              <a:chOff x="3413" y="2781"/>
              <a:chExt cx="312" cy="312"/>
            </a:xfrm>
          </p:grpSpPr>
          <p:sp>
            <p:nvSpPr>
              <p:cNvPr id="32" name="AutoShape 85">
                <a:extLst>
                  <a:ext uri="{FF2B5EF4-FFF2-40B4-BE49-F238E27FC236}">
                    <a16:creationId xmlns:a16="http://schemas.microsoft.com/office/drawing/2014/main" id="{C22624FC-4BC4-40A6-B36D-6FB8BD4C6BC4}"/>
                  </a:ext>
                </a:extLst>
              </p:cNvPr>
              <p:cNvSpPr>
                <a:spLocks noChangeAspect="1" noChangeArrowheads="1" noTextEdit="1"/>
              </p:cNvSpPr>
              <p:nvPr/>
            </p:nvSpPr>
            <p:spPr bwMode="auto">
              <a:xfrm>
                <a:off x="34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3" name="Oval 87">
                <a:extLst>
                  <a:ext uri="{FF2B5EF4-FFF2-40B4-BE49-F238E27FC236}">
                    <a16:creationId xmlns:a16="http://schemas.microsoft.com/office/drawing/2014/main" id="{C6AF70DE-56A3-4CD0-B950-8C3D34670B9B}"/>
                  </a:ext>
                </a:extLst>
              </p:cNvPr>
              <p:cNvSpPr>
                <a:spLocks noChangeArrowheads="1"/>
              </p:cNvSpPr>
              <p:nvPr/>
            </p:nvSpPr>
            <p:spPr bwMode="auto">
              <a:xfrm>
                <a:off x="3515" y="2888"/>
                <a:ext cx="78" cy="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4" name="Freeform 88">
                <a:extLst>
                  <a:ext uri="{FF2B5EF4-FFF2-40B4-BE49-F238E27FC236}">
                    <a16:creationId xmlns:a16="http://schemas.microsoft.com/office/drawing/2014/main" id="{7EAF699E-9D65-4B31-8F36-3C4C3958A6A7}"/>
                  </a:ext>
                </a:extLst>
              </p:cNvPr>
              <p:cNvSpPr>
                <a:spLocks/>
              </p:cNvSpPr>
              <p:nvPr/>
            </p:nvSpPr>
            <p:spPr bwMode="auto">
              <a:xfrm>
                <a:off x="3506" y="2937"/>
                <a:ext cx="126" cy="29"/>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5" name="Oval 89">
                <a:extLst>
                  <a:ext uri="{FF2B5EF4-FFF2-40B4-BE49-F238E27FC236}">
                    <a16:creationId xmlns:a16="http://schemas.microsoft.com/office/drawing/2014/main" id="{6E7961CE-F85E-447F-85E6-D98B4829DC41}"/>
                  </a:ext>
                </a:extLst>
              </p:cNvPr>
              <p:cNvSpPr>
                <a:spLocks noChangeArrowheads="1"/>
              </p:cNvSpPr>
              <p:nvPr/>
            </p:nvSpPr>
            <p:spPr bwMode="auto">
              <a:xfrm>
                <a:off x="3572" y="2905"/>
                <a:ext cx="51" cy="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6" name="Freeform 90">
                <a:extLst>
                  <a:ext uri="{FF2B5EF4-FFF2-40B4-BE49-F238E27FC236}">
                    <a16:creationId xmlns:a16="http://schemas.microsoft.com/office/drawing/2014/main" id="{8168753F-CD99-42C4-8363-DCFF8ABB98D3}"/>
                  </a:ext>
                </a:extLst>
              </p:cNvPr>
              <p:cNvSpPr>
                <a:spLocks/>
              </p:cNvSpPr>
              <p:nvPr/>
            </p:nvSpPr>
            <p:spPr bwMode="auto">
              <a:xfrm>
                <a:off x="3413" y="2781"/>
                <a:ext cx="312" cy="312"/>
              </a:xfrm>
              <a:custGeom>
                <a:avLst/>
                <a:gdLst>
                  <a:gd name="T0" fmla="*/ 682 w 1365"/>
                  <a:gd name="T1" fmla="*/ 1365 h 1365"/>
                  <a:gd name="T2" fmla="*/ 1365 w 1365"/>
                  <a:gd name="T3" fmla="*/ 682 h 1365"/>
                  <a:gd name="T4" fmla="*/ 682 w 1365"/>
                  <a:gd name="T5" fmla="*/ 0 h 1365"/>
                  <a:gd name="T6" fmla="*/ 84 w 1365"/>
                  <a:gd name="T7" fmla="*/ 353 h 1365"/>
                  <a:gd name="T8" fmla="*/ 54 w 1365"/>
                  <a:gd name="T9" fmla="*/ 409 h 1365"/>
                  <a:gd name="T10" fmla="*/ 166 w 1365"/>
                  <a:gd name="T11" fmla="*/ 471 h 1365"/>
                  <a:gd name="T12" fmla="*/ 197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9" y="1365"/>
                      <a:pt x="1365" y="1059"/>
                      <a:pt x="1365" y="682"/>
                    </a:cubicBezTo>
                    <a:cubicBezTo>
                      <a:pt x="1365" y="306"/>
                      <a:pt x="1059" y="0"/>
                      <a:pt x="682" y="0"/>
                    </a:cubicBezTo>
                    <a:cubicBezTo>
                      <a:pt x="434" y="0"/>
                      <a:pt x="205" y="135"/>
                      <a:pt x="84" y="353"/>
                    </a:cubicBezTo>
                    <a:cubicBezTo>
                      <a:pt x="54" y="409"/>
                      <a:pt x="54" y="409"/>
                      <a:pt x="54" y="409"/>
                    </a:cubicBezTo>
                    <a:cubicBezTo>
                      <a:pt x="166" y="471"/>
                      <a:pt x="166" y="471"/>
                      <a:pt x="166" y="471"/>
                    </a:cubicBezTo>
                    <a:cubicBezTo>
                      <a:pt x="197" y="415"/>
                      <a:pt x="197" y="415"/>
                      <a:pt x="197"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D0D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37" name="Freeform 91">
                <a:extLst>
                  <a:ext uri="{FF2B5EF4-FFF2-40B4-BE49-F238E27FC236}">
                    <a16:creationId xmlns:a16="http://schemas.microsoft.com/office/drawing/2014/main" id="{2C6CBC66-F0D3-47BD-9872-DE8E445E7703}"/>
                  </a:ext>
                </a:extLst>
              </p:cNvPr>
              <p:cNvSpPr>
                <a:spLocks/>
              </p:cNvSpPr>
              <p:nvPr/>
            </p:nvSpPr>
            <p:spPr bwMode="auto">
              <a:xfrm>
                <a:off x="3413" y="2811"/>
                <a:ext cx="88" cy="87"/>
              </a:xfrm>
              <a:custGeom>
                <a:avLst/>
                <a:gdLst>
                  <a:gd name="T0" fmla="*/ 88 w 88"/>
                  <a:gd name="T1" fmla="*/ 87 h 87"/>
                  <a:gd name="T2" fmla="*/ 88 w 88"/>
                  <a:gd name="T3" fmla="*/ 58 h 87"/>
                  <a:gd name="T4" fmla="*/ 30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30" y="58"/>
                    </a:lnTo>
                    <a:lnTo>
                      <a:pt x="30" y="0"/>
                    </a:lnTo>
                    <a:lnTo>
                      <a:pt x="0" y="0"/>
                    </a:lnTo>
                    <a:lnTo>
                      <a:pt x="0" y="87"/>
                    </a:lnTo>
                    <a:lnTo>
                      <a:pt x="88" y="87"/>
                    </a:ln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cxnSp>
        <p:nvCxnSpPr>
          <p:cNvPr id="43" name="Straight Arrow Connector 42">
            <a:extLst>
              <a:ext uri="{FF2B5EF4-FFF2-40B4-BE49-F238E27FC236}">
                <a16:creationId xmlns:a16="http://schemas.microsoft.com/office/drawing/2014/main" id="{4DCA2453-91AD-4EBE-8BAB-52131EE64468}"/>
              </a:ext>
            </a:extLst>
          </p:cNvPr>
          <p:cNvCxnSpPr>
            <a:cxnSpLocks/>
          </p:cNvCxnSpPr>
          <p:nvPr/>
        </p:nvCxnSpPr>
        <p:spPr>
          <a:xfrm>
            <a:off x="9407504" y="3377707"/>
            <a:ext cx="8450" cy="541654"/>
          </a:xfrm>
          <a:prstGeom prst="straightConnector1">
            <a:avLst/>
          </a:prstGeom>
          <a:noFill/>
          <a:ln w="12700" cap="flat" cmpd="sng" algn="ctr">
            <a:solidFill>
              <a:srgbClr val="243A5E"/>
            </a:solidFill>
            <a:prstDash val="solid"/>
            <a:headEnd type="none" w="lg" len="med"/>
            <a:tailEnd type="none" w="med" len="med"/>
          </a:ln>
          <a:effectLst/>
        </p:spPr>
      </p:cxnSp>
      <p:grpSp>
        <p:nvGrpSpPr>
          <p:cNvPr id="44" name="Group 43">
            <a:extLst>
              <a:ext uri="{FF2B5EF4-FFF2-40B4-BE49-F238E27FC236}">
                <a16:creationId xmlns:a16="http://schemas.microsoft.com/office/drawing/2014/main" id="{6BFD9D0C-5603-4140-AFE5-F727D938F57E}"/>
              </a:ext>
            </a:extLst>
          </p:cNvPr>
          <p:cNvGrpSpPr>
            <a:grpSpLocks noChangeAspect="1"/>
          </p:cNvGrpSpPr>
          <p:nvPr/>
        </p:nvGrpSpPr>
        <p:grpSpPr>
          <a:xfrm>
            <a:off x="9034925" y="4017491"/>
            <a:ext cx="762057" cy="1011414"/>
            <a:chOff x="6448425" y="1585913"/>
            <a:chExt cx="339725" cy="495300"/>
          </a:xfrm>
        </p:grpSpPr>
        <p:sp>
          <p:nvSpPr>
            <p:cNvPr id="45" name="Rectangle 138">
              <a:extLst>
                <a:ext uri="{FF2B5EF4-FFF2-40B4-BE49-F238E27FC236}">
                  <a16:creationId xmlns:a16="http://schemas.microsoft.com/office/drawing/2014/main" id="{6F6652A3-CF7D-4889-8E5B-11D66A410EC4}"/>
                </a:ext>
              </a:extLst>
            </p:cNvPr>
            <p:cNvSpPr>
              <a:spLocks noChangeArrowheads="1"/>
            </p:cNvSpPr>
            <p:nvPr/>
          </p:nvSpPr>
          <p:spPr bwMode="auto">
            <a:xfrm>
              <a:off x="6448425" y="1585913"/>
              <a:ext cx="339725" cy="495300"/>
            </a:xfrm>
            <a:prstGeom prst="rect">
              <a:avLst/>
            </a:prstGeom>
            <a:solidFill>
              <a:srgbClr val="243A5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46" name="Rectangle 139">
              <a:extLst>
                <a:ext uri="{FF2B5EF4-FFF2-40B4-BE49-F238E27FC236}">
                  <a16:creationId xmlns:a16="http://schemas.microsoft.com/office/drawing/2014/main" id="{7984DFE9-B684-4055-8E6E-FD523AA23325}"/>
                </a:ext>
              </a:extLst>
            </p:cNvPr>
            <p:cNvSpPr>
              <a:spLocks noChangeArrowheads="1"/>
            </p:cNvSpPr>
            <p:nvPr/>
          </p:nvSpPr>
          <p:spPr bwMode="auto">
            <a:xfrm>
              <a:off x="6494463" y="1647826"/>
              <a:ext cx="247650"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47" name="Rectangle 140">
              <a:extLst>
                <a:ext uri="{FF2B5EF4-FFF2-40B4-BE49-F238E27FC236}">
                  <a16:creationId xmlns:a16="http://schemas.microsoft.com/office/drawing/2014/main" id="{602830B0-6A8A-4712-9B3E-5B91644451B1}"/>
                </a:ext>
              </a:extLst>
            </p:cNvPr>
            <p:cNvSpPr>
              <a:spLocks noChangeArrowheads="1"/>
            </p:cNvSpPr>
            <p:nvPr/>
          </p:nvSpPr>
          <p:spPr bwMode="auto">
            <a:xfrm>
              <a:off x="6494463" y="1725613"/>
              <a:ext cx="247650" cy="460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48" name="Rectangle 141">
              <a:extLst>
                <a:ext uri="{FF2B5EF4-FFF2-40B4-BE49-F238E27FC236}">
                  <a16:creationId xmlns:a16="http://schemas.microsoft.com/office/drawing/2014/main" id="{C4B94ED7-96EC-402A-AD9D-B013F6AB0AF8}"/>
                </a:ext>
              </a:extLst>
            </p:cNvPr>
            <p:cNvSpPr>
              <a:spLocks noChangeArrowheads="1"/>
            </p:cNvSpPr>
            <p:nvPr/>
          </p:nvSpPr>
          <p:spPr bwMode="auto">
            <a:xfrm>
              <a:off x="6494463" y="1801813"/>
              <a:ext cx="247650" cy="476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49" name="Rectangle 142">
              <a:extLst>
                <a:ext uri="{FF2B5EF4-FFF2-40B4-BE49-F238E27FC236}">
                  <a16:creationId xmlns:a16="http://schemas.microsoft.com/office/drawing/2014/main" id="{554F5E46-44B1-41DA-A320-CE6593027F65}"/>
                </a:ext>
              </a:extLst>
            </p:cNvPr>
            <p:cNvSpPr>
              <a:spLocks noChangeArrowheads="1"/>
            </p:cNvSpPr>
            <p:nvPr/>
          </p:nvSpPr>
          <p:spPr bwMode="auto">
            <a:xfrm>
              <a:off x="6494463" y="1879601"/>
              <a:ext cx="247650" cy="46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0" name="Rectangle 143">
              <a:extLst>
                <a:ext uri="{FF2B5EF4-FFF2-40B4-BE49-F238E27FC236}">
                  <a16:creationId xmlns:a16="http://schemas.microsoft.com/office/drawing/2014/main" id="{BE1F590D-2A34-4048-B08E-A138D3FB04AC}"/>
                </a:ext>
              </a:extLst>
            </p:cNvPr>
            <p:cNvSpPr>
              <a:spLocks noChangeArrowheads="1"/>
            </p:cNvSpPr>
            <p:nvPr/>
          </p:nvSpPr>
          <p:spPr bwMode="auto">
            <a:xfrm>
              <a:off x="6494463" y="1957388"/>
              <a:ext cx="139700" cy="46038"/>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4072514912"/>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435836" y="67199"/>
            <a:ext cx="1094716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Automatic Registration</a:t>
            </a:r>
          </a:p>
        </p:txBody>
      </p:sp>
      <p:sp>
        <p:nvSpPr>
          <p:cNvPr id="3" name="TextBox 2">
            <a:extLst>
              <a:ext uri="{FF2B5EF4-FFF2-40B4-BE49-F238E27FC236}">
                <a16:creationId xmlns:a16="http://schemas.microsoft.com/office/drawing/2014/main" id="{D562C292-73CC-43CE-9452-2C583108334F}"/>
              </a:ext>
            </a:extLst>
          </p:cNvPr>
          <p:cNvSpPr txBox="1"/>
          <p:nvPr/>
        </p:nvSpPr>
        <p:spPr>
          <a:xfrm>
            <a:off x="435836" y="753362"/>
            <a:ext cx="10515601" cy="907941"/>
          </a:xfrm>
          <a:prstGeom prst="rect">
            <a:avLst/>
          </a:prstGeom>
          <a:noFill/>
        </p:spPr>
        <p:txBody>
          <a:bodyPr wrap="square">
            <a:spAutoFit/>
          </a:bodyPr>
          <a:lstStyle/>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The automatic registration feature allows customers to automatically register all current and future SQL Server VMs in their Azure subscription with the SQL VM IaaS Agent Extension</a:t>
            </a:r>
          </a:p>
          <a:p>
            <a:pPr defTabSz="914367">
              <a:spcBef>
                <a:spcPts val="300"/>
              </a:spcBef>
              <a:spcAft>
                <a:spcPts val="300"/>
              </a:spcAft>
              <a:buSzPct val="90000"/>
            </a:pPr>
            <a:endParaRPr lang="en-US" sz="1600">
              <a:solidFill>
                <a:schemeClr val="bg1"/>
              </a:solidFill>
              <a:latin typeface="Segoe UI Semibold" panose="020B0702040204020203" pitchFamily="34" charset="0"/>
              <a:cs typeface="Segoe UI Semibold" panose="020B0702040204020203" pitchFamily="34" charset="0"/>
            </a:endParaRPr>
          </a:p>
        </p:txBody>
      </p:sp>
      <p:pic>
        <p:nvPicPr>
          <p:cNvPr id="14" name="Picture 13">
            <a:extLst>
              <a:ext uri="{FF2B5EF4-FFF2-40B4-BE49-F238E27FC236}">
                <a16:creationId xmlns:a16="http://schemas.microsoft.com/office/drawing/2014/main" id="{BACC3401-5A91-4FD6-B7A2-7D315BBC3AF2}"/>
              </a:ext>
            </a:extLst>
          </p:cNvPr>
          <p:cNvPicPr>
            <a:picLocks noChangeAspect="1"/>
          </p:cNvPicPr>
          <p:nvPr/>
        </p:nvPicPr>
        <p:blipFill>
          <a:blip r:embed="rId3"/>
          <a:stretch>
            <a:fillRect/>
          </a:stretch>
        </p:blipFill>
        <p:spPr>
          <a:xfrm>
            <a:off x="521561" y="1439525"/>
            <a:ext cx="5983340" cy="4489508"/>
          </a:xfrm>
          <a:prstGeom prst="rect">
            <a:avLst/>
          </a:prstGeom>
        </p:spPr>
      </p:pic>
      <p:pic>
        <p:nvPicPr>
          <p:cNvPr id="17" name="Picture 16">
            <a:extLst>
              <a:ext uri="{FF2B5EF4-FFF2-40B4-BE49-F238E27FC236}">
                <a16:creationId xmlns:a16="http://schemas.microsoft.com/office/drawing/2014/main" id="{4B84C4AD-22F6-4512-BB6A-72BB21986075}"/>
              </a:ext>
            </a:extLst>
          </p:cNvPr>
          <p:cNvPicPr>
            <a:picLocks noChangeAspect="1"/>
          </p:cNvPicPr>
          <p:nvPr/>
        </p:nvPicPr>
        <p:blipFill>
          <a:blip r:embed="rId4"/>
          <a:stretch>
            <a:fillRect/>
          </a:stretch>
        </p:blipFill>
        <p:spPr>
          <a:xfrm>
            <a:off x="6871233" y="1439525"/>
            <a:ext cx="3713871" cy="2461846"/>
          </a:xfrm>
          <a:prstGeom prst="rect">
            <a:avLst/>
          </a:prstGeom>
        </p:spPr>
      </p:pic>
      <p:sp>
        <p:nvSpPr>
          <p:cNvPr id="21" name="TextBox 20">
            <a:extLst>
              <a:ext uri="{FF2B5EF4-FFF2-40B4-BE49-F238E27FC236}">
                <a16:creationId xmlns:a16="http://schemas.microsoft.com/office/drawing/2014/main" id="{191EC675-09C6-41CE-8911-D68D4F17F16C}"/>
              </a:ext>
            </a:extLst>
          </p:cNvPr>
          <p:cNvSpPr txBox="1"/>
          <p:nvPr/>
        </p:nvSpPr>
        <p:spPr>
          <a:xfrm>
            <a:off x="6871232" y="4036207"/>
            <a:ext cx="4996917" cy="2462213"/>
          </a:xfrm>
          <a:prstGeom prst="rect">
            <a:avLst/>
          </a:prstGeom>
          <a:noFill/>
        </p:spPr>
        <p:txBody>
          <a:bodyPr wrap="square">
            <a:spAutoFit/>
          </a:bodyPr>
          <a:lstStyle/>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Automatic registration registers your SQL Server VMs in lightweight mode which does not touch the SQL Server service or databases at all, it’s simply a lightweight background agent. </a:t>
            </a:r>
          </a:p>
          <a:p>
            <a:pPr defTabSz="914367">
              <a:spcBef>
                <a:spcPts val="300"/>
              </a:spcBef>
              <a:spcAft>
                <a:spcPts val="300"/>
              </a:spcAft>
              <a:buSzPct val="90000"/>
            </a:pPr>
            <a:endParaRPr lang="en-US" sz="100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Manual upgrade is required to full manageability mode to take advantage of the full feature set. Once it is upgraded to FULL mode, simply grant access to the agent login, no restart is required.</a:t>
            </a:r>
          </a:p>
        </p:txBody>
      </p:sp>
    </p:spTree>
    <p:extLst>
      <p:ext uri="{BB962C8B-B14F-4D97-AF65-F5344CB8AC3E}">
        <p14:creationId xmlns:p14="http://schemas.microsoft.com/office/powerpoint/2010/main" val="4133140798"/>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FFC024-449E-82BF-5A01-14600F87868D}"/>
              </a:ext>
            </a:extLst>
          </p:cNvPr>
          <p:cNvPicPr>
            <a:picLocks noChangeAspect="1"/>
          </p:cNvPicPr>
          <p:nvPr/>
        </p:nvPicPr>
        <p:blipFill>
          <a:blip r:embed="rId3"/>
          <a:stretch>
            <a:fillRect/>
          </a:stretch>
        </p:blipFill>
        <p:spPr>
          <a:xfrm>
            <a:off x="0" y="3311788"/>
            <a:ext cx="12192000" cy="3051633"/>
          </a:xfrm>
          <a:prstGeom prst="rect">
            <a:avLst/>
          </a:prstGeom>
        </p:spPr>
      </p:pic>
      <p:pic>
        <p:nvPicPr>
          <p:cNvPr id="12" name="Picture 11">
            <a:extLst>
              <a:ext uri="{FF2B5EF4-FFF2-40B4-BE49-F238E27FC236}">
                <a16:creationId xmlns:a16="http://schemas.microsoft.com/office/drawing/2014/main" id="{D9BDC6D4-B60E-D4AC-6BCB-2E15C4CDD387}"/>
              </a:ext>
            </a:extLst>
          </p:cNvPr>
          <p:cNvPicPr>
            <a:picLocks noChangeAspect="1"/>
          </p:cNvPicPr>
          <p:nvPr/>
        </p:nvPicPr>
        <p:blipFill>
          <a:blip r:embed="rId4"/>
          <a:stretch>
            <a:fillRect/>
          </a:stretch>
        </p:blipFill>
        <p:spPr>
          <a:xfrm>
            <a:off x="0" y="155311"/>
            <a:ext cx="12192000" cy="3156477"/>
          </a:xfrm>
          <a:prstGeom prst="rect">
            <a:avLst/>
          </a:prstGeom>
        </p:spPr>
      </p:pic>
    </p:spTree>
    <p:extLst>
      <p:ext uri="{BB962C8B-B14F-4D97-AF65-F5344CB8AC3E}">
        <p14:creationId xmlns:p14="http://schemas.microsoft.com/office/powerpoint/2010/main" val="37272951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435836" y="67199"/>
            <a:ext cx="1094716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single and bulk registration</a:t>
            </a:r>
          </a:p>
        </p:txBody>
      </p:sp>
      <p:sp>
        <p:nvSpPr>
          <p:cNvPr id="3" name="TextBox 2">
            <a:extLst>
              <a:ext uri="{FF2B5EF4-FFF2-40B4-BE49-F238E27FC236}">
                <a16:creationId xmlns:a16="http://schemas.microsoft.com/office/drawing/2014/main" id="{D562C292-73CC-43CE-9452-2C583108334F}"/>
              </a:ext>
            </a:extLst>
          </p:cNvPr>
          <p:cNvSpPr txBox="1"/>
          <p:nvPr/>
        </p:nvSpPr>
        <p:spPr>
          <a:xfrm>
            <a:off x="435836" y="753362"/>
            <a:ext cx="10515601" cy="661720"/>
          </a:xfrm>
          <a:prstGeom prst="rect">
            <a:avLst/>
          </a:prstGeom>
          <a:noFill/>
        </p:spPr>
        <p:txBody>
          <a:bodyPr wrap="square">
            <a:spAutoFit/>
          </a:bodyPr>
          <a:lstStyle/>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There are multiple additional options how SQL Azure VM Extensions could be registered. </a:t>
            </a:r>
          </a:p>
          <a:p>
            <a:pPr defTabSz="914367">
              <a:spcBef>
                <a:spcPts val="300"/>
              </a:spcBef>
              <a:spcAft>
                <a:spcPts val="300"/>
              </a:spcAft>
              <a:buSzPct val="90000"/>
            </a:pPr>
            <a:endParaRPr lang="en-US" sz="1600">
              <a:solidFill>
                <a:schemeClr val="bg1"/>
              </a:solidFill>
              <a:latin typeface="Segoe UI Semibold" panose="020B0702040204020203" pitchFamily="34" charset="0"/>
              <a:cs typeface="Segoe UI Semibold" panose="020B0702040204020203" pitchFamily="34" charset="0"/>
            </a:endParaRPr>
          </a:p>
        </p:txBody>
      </p:sp>
      <p:sp>
        <p:nvSpPr>
          <p:cNvPr id="2" name="TextBox 1">
            <a:extLst>
              <a:ext uri="{FF2B5EF4-FFF2-40B4-BE49-F238E27FC236}">
                <a16:creationId xmlns:a16="http://schemas.microsoft.com/office/drawing/2014/main" id="{D305FDE4-91AC-495E-B764-16D3CAD67869}"/>
              </a:ext>
            </a:extLst>
          </p:cNvPr>
          <p:cNvSpPr txBox="1"/>
          <p:nvPr/>
        </p:nvSpPr>
        <p:spPr>
          <a:xfrm>
            <a:off x="435835" y="1277237"/>
            <a:ext cx="10515601" cy="2200602"/>
          </a:xfrm>
          <a:prstGeom prst="rect">
            <a:avLst/>
          </a:prstGeom>
          <a:noFill/>
        </p:spPr>
        <p:txBody>
          <a:bodyPr wrap="square">
            <a:spAutoFit/>
          </a:bodyPr>
          <a:lstStyle/>
          <a:p>
            <a:pPr marL="285750" indent="-285750" defTabSz="914367">
              <a:spcBef>
                <a:spcPts val="300"/>
              </a:spcBef>
              <a:spcAft>
                <a:spcPts val="300"/>
              </a:spcAft>
              <a:buSzPct val="90000"/>
              <a:buFont typeface="Arial" panose="020B0604020202020204" pitchFamily="34" charset="0"/>
              <a:buChar char="•"/>
            </a:pPr>
            <a:r>
              <a:rPr lang="en-US" sz="1600">
                <a:solidFill>
                  <a:schemeClr val="bg1"/>
                </a:solidFill>
                <a:latin typeface="Segoe UI Semibold" panose="020B0702040204020203" pitchFamily="34" charset="0"/>
                <a:cs typeface="Segoe UI Semibold" panose="020B0702040204020203" pitchFamily="34" charset="0"/>
              </a:rPr>
              <a:t>Automatic registration for multiple subscriptions could be done by leveraging PowerShell script (provided)</a:t>
            </a: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 </a:t>
            </a:r>
          </a:p>
          <a:p>
            <a:pPr marL="285750" indent="-285750" defTabSz="914367">
              <a:spcBef>
                <a:spcPts val="300"/>
              </a:spcBef>
              <a:spcAft>
                <a:spcPts val="300"/>
              </a:spcAft>
              <a:buSzPct val="90000"/>
              <a:buFont typeface="Arial" panose="020B0604020202020204" pitchFamily="34" charset="0"/>
              <a:buChar char="•"/>
            </a:pPr>
            <a:r>
              <a:rPr lang="en-US" sz="1600">
                <a:solidFill>
                  <a:schemeClr val="bg1"/>
                </a:solidFill>
                <a:latin typeface="Segoe UI Semibold" panose="020B0702040204020203" pitchFamily="34" charset="0"/>
                <a:cs typeface="Segoe UI Semibold" panose="020B0702040204020203" pitchFamily="34" charset="0"/>
              </a:rPr>
              <a:t>Single VM registration is also available via Azure Portal or Azure CLI/PowerShell</a:t>
            </a:r>
          </a:p>
          <a:p>
            <a:pPr marL="285750" indent="-285750" defTabSz="914367">
              <a:spcBef>
                <a:spcPts val="300"/>
              </a:spcBef>
              <a:spcAft>
                <a:spcPts val="300"/>
              </a:spcAft>
              <a:buSzPct val="90000"/>
              <a:buFont typeface="Arial" panose="020B0604020202020204" pitchFamily="34" charset="0"/>
              <a:buChar char="•"/>
            </a:pPr>
            <a:endParaRPr lang="en-US" sz="1600">
              <a:solidFill>
                <a:schemeClr val="bg1"/>
              </a:solidFill>
              <a:latin typeface="Segoe UI Semibold" panose="020B0702040204020203" pitchFamily="34" charset="0"/>
              <a:cs typeface="Segoe UI Semibold" panose="020B0702040204020203" pitchFamily="34" charset="0"/>
            </a:endParaRPr>
          </a:p>
          <a:p>
            <a:pPr marL="285750" indent="-285750" defTabSz="914367">
              <a:spcBef>
                <a:spcPts val="300"/>
              </a:spcBef>
              <a:spcAft>
                <a:spcPts val="300"/>
              </a:spcAft>
              <a:buSzPct val="90000"/>
              <a:buFont typeface="Arial" panose="020B0604020202020204" pitchFamily="34" charset="0"/>
              <a:buChar char="•"/>
            </a:pPr>
            <a:r>
              <a:rPr lang="en-US" sz="1600">
                <a:solidFill>
                  <a:schemeClr val="bg1"/>
                </a:solidFill>
                <a:latin typeface="Segoe UI Semibold" panose="020B0702040204020203" pitchFamily="34" charset="0"/>
                <a:cs typeface="Segoe UI Semibold" panose="020B0702040204020203" pitchFamily="34" charset="0"/>
              </a:rPr>
              <a:t>If it is required to reinstall or unregister extension - it could be done via Azure Portal or Azure CLI/Azure PowerShell scripts for a single VM or bulk</a:t>
            </a:r>
          </a:p>
          <a:p>
            <a:pPr marL="285750" indent="-285750" defTabSz="914367">
              <a:spcBef>
                <a:spcPts val="300"/>
              </a:spcBef>
              <a:spcAft>
                <a:spcPts val="300"/>
              </a:spcAft>
              <a:buSzPct val="90000"/>
              <a:buFont typeface="Arial" panose="020B0604020202020204" pitchFamily="34" charset="0"/>
              <a:buChar char="•"/>
            </a:pPr>
            <a:endParaRPr lang="en-US" sz="160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749216173"/>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A96A1-4292-4678-96A7-6B067DA30BA7}"/>
              </a:ext>
            </a:extLst>
          </p:cNvPr>
          <p:cNvSpPr>
            <a:spLocks noGrp="1"/>
          </p:cNvSpPr>
          <p:nvPr>
            <p:ph type="title"/>
          </p:nvPr>
        </p:nvSpPr>
        <p:spPr>
          <a:noFill/>
        </p:spPr>
        <p:txBody>
          <a:bodyPr/>
          <a:lstStyle/>
          <a:p>
            <a:r>
              <a:rPr lang="en-US">
                <a:solidFill>
                  <a:schemeClr val="bg1"/>
                </a:solidFill>
                <a:latin typeface="Segoe UI Semibold" panose="020B0702040204020203" pitchFamily="34" charset="0"/>
                <a:cs typeface="Segoe UI Semibold" panose="020B0702040204020203" pitchFamily="34" charset="0"/>
              </a:rPr>
              <a:t>Discover Azure VMs running SQL Server</a:t>
            </a:r>
          </a:p>
        </p:txBody>
      </p:sp>
      <p:graphicFrame>
        <p:nvGraphicFramePr>
          <p:cNvPr id="6" name="Content Placeholder 5">
            <a:extLst>
              <a:ext uri="{FF2B5EF4-FFF2-40B4-BE49-F238E27FC236}">
                <a16:creationId xmlns:a16="http://schemas.microsoft.com/office/drawing/2014/main" id="{5FB5A86B-D074-46E8-B9F2-3ABEB32112C6}"/>
              </a:ext>
            </a:extLst>
          </p:cNvPr>
          <p:cNvGraphicFramePr>
            <a:graphicFrameLocks noGrp="1"/>
          </p:cNvGraphicFramePr>
          <p:nvPr>
            <p:ph sz="quarter" idx="13"/>
            <p:extLst>
              <p:ext uri="{D42A27DB-BD31-4B8C-83A1-F6EECF244321}">
                <p14:modId xmlns:p14="http://schemas.microsoft.com/office/powerpoint/2010/main" val="1870503766"/>
              </p:ext>
            </p:extLst>
          </p:nvPr>
        </p:nvGraphicFramePr>
        <p:xfrm>
          <a:off x="655636" y="1106941"/>
          <a:ext cx="10641014" cy="2554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E4C7A5F3-6F60-4DE4-A7E9-8498B40E28A6}"/>
              </a:ext>
            </a:extLst>
          </p:cNvPr>
          <p:cNvPicPr>
            <a:picLocks noChangeAspect="1"/>
          </p:cNvPicPr>
          <p:nvPr/>
        </p:nvPicPr>
        <p:blipFill>
          <a:blip r:embed="rId8"/>
          <a:stretch>
            <a:fillRect/>
          </a:stretch>
        </p:blipFill>
        <p:spPr>
          <a:xfrm>
            <a:off x="655637" y="3786438"/>
            <a:ext cx="10097684" cy="2833437"/>
          </a:xfrm>
          <a:prstGeom prst="rect">
            <a:avLst/>
          </a:prstGeom>
        </p:spPr>
      </p:pic>
    </p:spTree>
    <p:extLst>
      <p:ext uri="{BB962C8B-B14F-4D97-AF65-F5344CB8AC3E}">
        <p14:creationId xmlns:p14="http://schemas.microsoft.com/office/powerpoint/2010/main" val="2321150152"/>
      </p:ext>
    </p:extLst>
  </p:cSld>
  <p:clrMapOvr>
    <a:masterClrMapping/>
  </p:clrMapOvr>
  <mc:AlternateContent xmlns:mc="http://schemas.openxmlformats.org/markup-compatibility/2006" xmlns:p14="http://schemas.microsoft.com/office/powerpoint/2010/main">
    <mc:Choice Requires="p14">
      <p:transition spd="slow" p14:dur="2000" advTm="55709"/>
    </mc:Choice>
    <mc:Fallback xmlns="">
      <p:transition spd="slow" advTm="55709"/>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435836" y="67199"/>
            <a:ext cx="1094716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a:solidFill>
                  <a:schemeClr val="bg1"/>
                </a:solidFill>
              </a:rPr>
              <a:t>Microsoft support and resources</a:t>
            </a:r>
            <a:endParaRPr lang="en-US" sz="3200" b="1">
              <a:solidFill>
                <a:schemeClr val="bg1"/>
              </a:solidFill>
              <a:latin typeface="Segoe UI Semibold" panose="020B0502040204020203"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D562C292-73CC-43CE-9452-2C583108334F}"/>
              </a:ext>
            </a:extLst>
          </p:cNvPr>
          <p:cNvSpPr txBox="1"/>
          <p:nvPr/>
        </p:nvSpPr>
        <p:spPr>
          <a:xfrm>
            <a:off x="435835" y="782824"/>
            <a:ext cx="10515601" cy="984885"/>
          </a:xfrm>
          <a:prstGeom prst="rect">
            <a:avLst/>
          </a:prstGeom>
          <a:noFill/>
        </p:spPr>
        <p:txBody>
          <a:bodyPr wrap="square">
            <a:spAutoFit/>
          </a:bodyPr>
          <a:lstStyle/>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Microsoft account team will provide any additional details and assistance if required. </a:t>
            </a:r>
          </a:p>
          <a:p>
            <a:pPr defTabSz="914367">
              <a:spcBef>
                <a:spcPts val="300"/>
              </a:spcBef>
              <a:spcAft>
                <a:spcPts val="300"/>
              </a:spcAft>
              <a:buSzPct val="90000"/>
            </a:pPr>
            <a:endParaRPr lang="en-US" sz="160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If you require support to enable large number of subscriptions, reach out Microsoft account team. </a:t>
            </a:r>
          </a:p>
        </p:txBody>
      </p:sp>
      <p:sp>
        <p:nvSpPr>
          <p:cNvPr id="2" name="TextBox 1">
            <a:extLst>
              <a:ext uri="{FF2B5EF4-FFF2-40B4-BE49-F238E27FC236}">
                <a16:creationId xmlns:a16="http://schemas.microsoft.com/office/drawing/2014/main" id="{D305FDE4-91AC-495E-B764-16D3CAD67869}"/>
              </a:ext>
            </a:extLst>
          </p:cNvPr>
          <p:cNvSpPr txBox="1"/>
          <p:nvPr/>
        </p:nvSpPr>
        <p:spPr>
          <a:xfrm>
            <a:off x="435835" y="2391662"/>
            <a:ext cx="10515601" cy="2923877"/>
          </a:xfrm>
          <a:prstGeom prst="rect">
            <a:avLst/>
          </a:prstGeom>
          <a:noFill/>
        </p:spPr>
        <p:txBody>
          <a:bodyPr wrap="square">
            <a:spAutoFit/>
          </a:bodyPr>
          <a:lstStyle/>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 Microsoft documentation:</a:t>
            </a:r>
          </a:p>
          <a:p>
            <a:pPr defTabSz="914367">
              <a:spcBef>
                <a:spcPts val="300"/>
              </a:spcBef>
              <a:spcAft>
                <a:spcPts val="300"/>
              </a:spcAft>
              <a:buSzPct val="90000"/>
            </a:pPr>
            <a:endParaRPr lang="en-US" sz="160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hlinkClick r:id="rId3"/>
              </a:rPr>
              <a:t>Automatic registration with SQL IaaS Agent extension</a:t>
            </a:r>
            <a:endParaRPr lang="en-US" sz="160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hlinkClick r:id="rId4"/>
              </a:rPr>
              <a:t>Automate management with the SQL Server IaaS Agent extension</a:t>
            </a:r>
            <a:endParaRPr lang="en-US" sz="160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hlinkClick r:id="rId5"/>
              </a:rPr>
              <a:t>Register multiple SQL VMs in Azure with the SQL IaaS Agent extension</a:t>
            </a:r>
            <a:endParaRPr lang="en-US" sz="160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hlinkClick r:id="rId6"/>
              </a:rPr>
              <a:t>FAQ for Extensions</a:t>
            </a:r>
            <a:endParaRPr lang="en-US" sz="160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hlinkClick r:id="rId7"/>
              </a:rPr>
              <a:t>Product Group Postings on Azure SQL Server on VM including information about extensions</a:t>
            </a:r>
          </a:p>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hlinkClick r:id="rId8"/>
              </a:rPr>
              <a:t>Product Group </a:t>
            </a:r>
            <a:r>
              <a:rPr lang="en-US" sz="1600" err="1">
                <a:solidFill>
                  <a:schemeClr val="bg1"/>
                </a:solidFill>
                <a:latin typeface="Segoe UI Semibold" panose="020B0702040204020203" pitchFamily="34" charset="0"/>
                <a:cs typeface="Segoe UI Semibold" panose="020B0702040204020203" pitchFamily="34" charset="0"/>
                <a:hlinkClick r:id="rId8"/>
              </a:rPr>
              <a:t>github</a:t>
            </a:r>
            <a:r>
              <a:rPr lang="en-US" sz="1600">
                <a:solidFill>
                  <a:schemeClr val="bg1"/>
                </a:solidFill>
                <a:latin typeface="Segoe UI Semibold" panose="020B0702040204020203" pitchFamily="34" charset="0"/>
                <a:cs typeface="Segoe UI Semibold" panose="020B0702040204020203" pitchFamily="34" charset="0"/>
                <a:hlinkClick r:id="rId8"/>
              </a:rPr>
              <a:t> with scripts </a:t>
            </a:r>
            <a:endParaRPr lang="en-US" sz="160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endParaRPr lang="en-US" sz="160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5226478"/>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E82707-0F57-4812-BBA8-EBFFD07C6E01}"/>
              </a:ext>
            </a:extLst>
          </p:cNvPr>
          <p:cNvPicPr>
            <a:picLocks noChangeAspect="1"/>
          </p:cNvPicPr>
          <p:nvPr/>
        </p:nvPicPr>
        <p:blipFill>
          <a:blip r:embed="rId3"/>
          <a:stretch>
            <a:fillRect/>
          </a:stretch>
        </p:blipFill>
        <p:spPr>
          <a:xfrm>
            <a:off x="0" y="668547"/>
            <a:ext cx="12192000" cy="5520906"/>
          </a:xfrm>
          <a:prstGeom prst="rect">
            <a:avLst/>
          </a:prstGeom>
        </p:spPr>
      </p:pic>
    </p:spTree>
    <p:extLst>
      <p:ext uri="{BB962C8B-B14F-4D97-AF65-F5344CB8AC3E}">
        <p14:creationId xmlns:p14="http://schemas.microsoft.com/office/powerpoint/2010/main" val="7352866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9FBE1-AD8A-7E24-8874-D0B915883298}"/>
              </a:ext>
            </a:extLst>
          </p:cNvPr>
          <p:cNvPicPr>
            <a:picLocks noChangeAspect="1"/>
          </p:cNvPicPr>
          <p:nvPr/>
        </p:nvPicPr>
        <p:blipFill>
          <a:blip r:embed="rId3"/>
          <a:stretch>
            <a:fillRect/>
          </a:stretch>
        </p:blipFill>
        <p:spPr>
          <a:xfrm>
            <a:off x="1962150" y="432233"/>
            <a:ext cx="7738619" cy="5993534"/>
          </a:xfrm>
          <a:prstGeom prst="rect">
            <a:avLst/>
          </a:prstGeom>
        </p:spPr>
      </p:pic>
    </p:spTree>
    <p:extLst>
      <p:ext uri="{BB962C8B-B14F-4D97-AF65-F5344CB8AC3E}">
        <p14:creationId xmlns:p14="http://schemas.microsoft.com/office/powerpoint/2010/main" val="26921983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DB7C7-D370-E011-80D4-EE06F1AB7D59}"/>
              </a:ext>
            </a:extLst>
          </p:cNvPr>
          <p:cNvPicPr>
            <a:picLocks noChangeAspect="1"/>
          </p:cNvPicPr>
          <p:nvPr/>
        </p:nvPicPr>
        <p:blipFill>
          <a:blip r:embed="rId3"/>
          <a:stretch>
            <a:fillRect/>
          </a:stretch>
        </p:blipFill>
        <p:spPr>
          <a:xfrm>
            <a:off x="2100762" y="657571"/>
            <a:ext cx="7990476" cy="5542857"/>
          </a:xfrm>
          <a:prstGeom prst="rect">
            <a:avLst/>
          </a:prstGeom>
        </p:spPr>
      </p:pic>
    </p:spTree>
    <p:extLst>
      <p:ext uri="{BB962C8B-B14F-4D97-AF65-F5344CB8AC3E}">
        <p14:creationId xmlns:p14="http://schemas.microsoft.com/office/powerpoint/2010/main" val="227526775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E8C9C-3006-2579-9DD1-787E7801D9B1}"/>
              </a:ext>
            </a:extLst>
          </p:cNvPr>
          <p:cNvPicPr>
            <a:picLocks noChangeAspect="1"/>
          </p:cNvPicPr>
          <p:nvPr/>
        </p:nvPicPr>
        <p:blipFill>
          <a:blip r:embed="rId3"/>
          <a:stretch>
            <a:fillRect/>
          </a:stretch>
        </p:blipFill>
        <p:spPr>
          <a:xfrm>
            <a:off x="1625601" y="800058"/>
            <a:ext cx="8248072" cy="5068092"/>
          </a:xfrm>
          <a:prstGeom prst="rect">
            <a:avLst/>
          </a:prstGeom>
        </p:spPr>
      </p:pic>
    </p:spTree>
    <p:extLst>
      <p:ext uri="{BB962C8B-B14F-4D97-AF65-F5344CB8AC3E}">
        <p14:creationId xmlns:p14="http://schemas.microsoft.com/office/powerpoint/2010/main" val="35805675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14551" y="2326965"/>
            <a:ext cx="6542540" cy="1293689"/>
          </a:xfrm>
        </p:spPr>
        <p:txBody>
          <a:bodyPr/>
          <a:lstStyle/>
          <a:p>
            <a:r>
              <a:rPr lang="en-US">
                <a:latin typeface="Segoe UI Semibold"/>
                <a:cs typeface="Segoe UI Semibold"/>
              </a:rPr>
              <a:t>Enhance Security</a:t>
            </a:r>
            <a:endParaRPr lang="en-US"/>
          </a:p>
        </p:txBody>
      </p:sp>
    </p:spTree>
    <p:extLst>
      <p:ext uri="{BB962C8B-B14F-4D97-AF65-F5344CB8AC3E}">
        <p14:creationId xmlns:p14="http://schemas.microsoft.com/office/powerpoint/2010/main" val="19690331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13"/>
  <p:tag name="MIO_SHOW_DATE" val="False"/>
  <p:tag name="MIO_SHOW_FOOTER" val="False"/>
  <p:tag name="MIO_SHOW_PAGENUMBER" val="False"/>
  <p:tag name="MIO_AVOID_BLANK_LAYOUT" val="False"/>
  <p:tag name="MIO_CD_LAYOUT_VALID_AREA" val="False"/>
  <p:tag name="MIO_NUMBER_OF_VALID_LAYOUTS" val="36"/>
  <p:tag name="MIO_HDS" val="True"/>
  <p:tag name="MIO_SKIPVERSION" val="01.01.0001 00:00:00"/>
  <p:tag name="MIO_EKGUID" val="2e7cc1a3-8687-4658-a4ee-700b44a1d875"/>
  <p:tag name="MIO_UPDATE" val="True"/>
  <p:tag name="MIO_VERSION" val="30.09.2019 15:01:40"/>
  <p:tag name="MIO_DBID" val="12B0C59E-2253-4124-A5E9-470ADF4CB168"/>
  <p:tag name="MIO_LASTDOWNLOADED" val="24.10.2019 15:22:21"/>
  <p:tag name="MIO_OBJECTNAME" val="Dark Blue"/>
  <p:tag name="MIO_LASTEDITORNAME" val="Sinja Giese"/>
  <p:tag name="MIO_CDID" val="0abed30f-9490-41c0-b430-1d8e289568da"/>
</p:tagLst>
</file>

<file path=ppt/tags/tag2.xml><?xml version="1.0" encoding="utf-8"?>
<p:tagLst xmlns:a="http://schemas.openxmlformats.org/drawingml/2006/main" xmlns:r="http://schemas.openxmlformats.org/officeDocument/2006/relationships" xmlns:p="http://schemas.openxmlformats.org/presentationml/2006/main">
  <p:tag name="MIO_PRESI_FIRST_SLIDENUMBER" val="1"/>
  <p:tag name="MIO_FALLBACK_LAYOUT" val="7"/>
  <p:tag name="MIO_SHOW_DATE" val="False"/>
  <p:tag name="MIO_SHOW_FOOTER" val="False"/>
  <p:tag name="MIO_SHOW_PAGENUMBER" val="False"/>
  <p:tag name="MIO_AVOID_BLANK_LAYOUT" val="True"/>
  <p:tag name="MIO_CD_LAYOUT_VALID_AREA" val="False"/>
  <p:tag name="MIO_NUMBER_OF_VALID_LAYOUTS" val="27"/>
  <p:tag name="MIO_HDS" val="True"/>
  <p:tag name="MIO_SKIPVERSION" val="01.01.0001 00:00:00"/>
  <p:tag name="MIO_EKGUID" val="691c9cc5-9124-47ef-bfbe-995e28358156"/>
  <p:tag name="MIO_UPDATE" val="True"/>
  <p:tag name="MIO_VERSION" val="05.06.2019 16:52:35"/>
  <p:tag name="MIO_DBID" val="12B0C59E-2253-4124-A5E9-470ADF4CB168"/>
  <p:tag name="MIO_LASTDOWNLOADED" val="21.06.2019 12:11:06"/>
  <p:tag name="MIO_OBJECTNAME" val="Microsoft Office Theme"/>
  <p:tag name="MIO_LASTEDITORNAME" val="Sinja Giese"/>
  <p:tag name="MIO_CDID" val="0abed30f-9490-41c0-b430-1d8e289568da"/>
</p:tagLst>
</file>

<file path=ppt/tags/tag3.xml><?xml version="1.0" encoding="utf-8"?>
<p:tagLst xmlns:a="http://schemas.openxmlformats.org/drawingml/2006/main" xmlns:r="http://schemas.openxmlformats.org/officeDocument/2006/relationships" xmlns:p="http://schemas.openxmlformats.org/presentationml/2006/main">
  <p:tag name="MIO_FALLBACK_LAYOUT" val="14"/>
  <p:tag name="MIO_SHOW_DATE" val="False"/>
  <p:tag name="MIO_SHOW_FOOTER" val="False"/>
  <p:tag name="MIO_SHOW_PAGENUMBER" val="False"/>
  <p:tag name="MIO_AVOID_BLANK_LAYOUT" val="False"/>
  <p:tag name="MIO_CD_LAYOUT_VALID_AREA" val="False"/>
  <p:tag name="MIO_NUMBER_OF_VALID_LAYOUTS" val="44"/>
  <p:tag name="MIO_HDS" val="True"/>
  <p:tag name="MIO_SKIPVERSION" val="01.01.0001 00:00:00"/>
  <p:tag name="MIO_EKGUID" val="2e7cc1a3-8687-4658-a4ee-700b44a1d875"/>
  <p:tag name="MIO_UPDATE" val="True"/>
  <p:tag name="MIO_VERSION" val="20.05.2020 16:11:53"/>
  <p:tag name="MIO_DBID" val="12B0C59E-2253-4124-A5E9-470ADF4CB168"/>
  <p:tag name="MIO_LASTDOWNLOADED" val="20.05.2020 18:13:00"/>
  <p:tag name="MIO_OBJECTNAME" val="Dark Blue"/>
  <p:tag name="MIO_CDID" val="0abed30f-9490-41c0-b430-1d8e289568da"/>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2.potx" id="{8FF3657F-B276-49C6-BF67-D69A196E31C2}" vid="{D0E0D4B8-0B2C-47A3-86A9-5A97BC6FB1FD}"/>
    </a:ext>
  </a:extLst>
</a:theme>
</file>

<file path=ppt/theme/theme5.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6.xml><?xml version="1.0" encoding="utf-8"?>
<a:theme xmlns:a="http://schemas.openxmlformats.org/drawingml/2006/main" name="1_Dark Blue">
  <a:themeElements>
    <a:clrScheme name="Microsoft">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55448" tIns="155448" rIns="155448" bIns="155448"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gradFill>
              <a:gsLst>
                <a:gs pos="2917">
                  <a:schemeClr val="tx1"/>
                </a:gs>
                <a:gs pos="30000">
                  <a:schemeClr val="tx1"/>
                </a:gs>
              </a:gsLst>
              <a:lin ang="5400000" scaled="0"/>
            </a:gradFill>
          </a:defRPr>
        </a:defPPr>
      </a:lstStyle>
    </a:txDef>
  </a:objectDefaults>
  <a:extraClrSchemeLst/>
  <a:custClrLst>
    <a:custClr name="White ">
      <a:srgbClr val="FFFFFF"/>
    </a:custClr>
    <a:custClr name="White ">
      <a:srgbClr val="FFFFFF"/>
    </a:custClr>
    <a:custClr name="White ">
      <a:srgbClr val="FFFFFF"/>
    </a:custClr>
    <a:custClr name="Rich Black">
      <a:srgbClr val="000000"/>
    </a:custClr>
    <a:custClr name="Rich Black">
      <a:srgbClr val="000000"/>
    </a:custClr>
    <a:custClr name="Rich Black">
      <a:srgbClr val="000000"/>
    </a:custClr>
    <a:custClr name="White ">
      <a:srgbClr val="FFFFFF"/>
    </a:custClr>
    <a:custClr name="White ">
      <a:srgbClr val="FFFFFF"/>
    </a:custClr>
    <a:custClr name="White ">
      <a:srgbClr val="FFFFFF"/>
    </a:custClr>
    <a:custClr name="White ">
      <a:srgbClr val="FFFFFF"/>
    </a:custClr>
    <a:custClr name="Orange">
      <a:srgbClr val="FF9349"/>
    </a:custClr>
    <a:custClr name="Yellow">
      <a:srgbClr val="FEF000"/>
    </a:custClr>
    <a:custClr name="Green">
      <a:srgbClr val="9BF00B"/>
    </a:custClr>
    <a:custClr name="Teal">
      <a:srgbClr val="30E5D0"/>
    </a:custClr>
    <a:custClr name="Aqua">
      <a:srgbClr val="50E6FF"/>
    </a:custClr>
    <a:custClr name="Lavender">
      <a:srgbClr val="D59DFF"/>
    </a:custClr>
    <a:custClr name="White ">
      <a:srgbClr val="FFFFFF"/>
    </a:custClr>
    <a:custClr name="White ">
      <a:srgbClr val="FFFFFF"/>
    </a:custClr>
    <a:custClr name="White ">
      <a:srgbClr val="FFFFFF"/>
    </a:custClr>
    <a:custClr name="White ">
      <a:srgbClr val="FFFFFF"/>
    </a:custClr>
    <a:custClr name="Red">
      <a:srgbClr val="D83B01"/>
    </a:custClr>
    <a:custClr name="Gold">
      <a:srgbClr val="FFB900"/>
    </a:custClr>
    <a:custClr name="Dark Green">
      <a:srgbClr val="107C10"/>
    </a:custClr>
    <a:custClr name="Dark Teal">
      <a:srgbClr val="008575"/>
    </a:custClr>
    <a:custClr name="Blue">
      <a:srgbClr val="0078D4"/>
    </a:custClr>
    <a:custClr name="Purple">
      <a:srgbClr val="8661C5"/>
    </a:custClr>
    <a:custClr name="White ">
      <a:srgbClr val="FFFFFF"/>
    </a:custClr>
    <a:custClr name="White ">
      <a:srgbClr val="FFFFFF"/>
    </a:custClr>
    <a:custClr name="White ">
      <a:srgbClr val="FFFFFF"/>
    </a:custClr>
    <a:custClr name="White ">
      <a:srgbClr val="FFFFFF"/>
    </a:custClr>
    <a:custClr name="Dark Red">
      <a:srgbClr val="6B2929"/>
    </a:custClr>
    <a:custClr name="Dark Yellow">
      <a:srgbClr val="6A4B16"/>
    </a:custClr>
    <a:custClr name="Dark Green">
      <a:srgbClr val="054B16"/>
    </a:custClr>
    <a:custClr name="Dark Teal">
      <a:srgbClr val="274B47"/>
    </a:custClr>
    <a:custClr name="Blue-grey">
      <a:srgbClr val="243A5E"/>
    </a:custClr>
    <a:custClr name="Dark Purple">
      <a:srgbClr val="3B2E58"/>
    </a:custClr>
    <a:custClr name="White ">
      <a:srgbClr val="FFFFFF"/>
    </a:custClr>
    <a:custClr name="White ">
      <a:srgbClr val="FFFFFF"/>
    </a:custClr>
    <a:custClr name="White ">
      <a:srgbClr val="FFFFFF"/>
    </a:custClr>
    <a:custClr name="White ">
      <a:srgbClr val="FFFFFF"/>
    </a:custClr>
    <a:custClr name="Light Grey">
      <a:srgbClr val="F2F2F2"/>
    </a:custClr>
    <a:custClr name="Light Grey">
      <a:srgbClr val="E6E6E6"/>
    </a:custClr>
    <a:custClr name="Grey">
      <a:srgbClr val="D2D2D2"/>
    </a:custClr>
    <a:custClr name="Grey">
      <a:srgbClr val="737373"/>
    </a:custClr>
    <a:custClr name="Dark Gray">
      <a:srgbClr val="505050"/>
    </a:custClr>
    <a:custClr name="Dark Gray">
      <a:srgbClr val="2F2F2F"/>
    </a:custClr>
    <a:custClr name="White ">
      <a:srgbClr val="FFFFFF"/>
    </a:custClr>
    <a:custClr name="White ">
      <a:srgbClr val="FFFFFF"/>
    </a:custClr>
    <a:custClr name="White ">
      <a:srgbClr val="FFFFFF"/>
    </a:custClr>
    <a:custClr name="White ">
      <a:srgbClr val="FFFFFF"/>
    </a:custClr>
  </a:custClrLst>
  <a:extLst>
    <a:ext uri="{05A4C25C-085E-4340-85A3-A5531E510DB2}">
      <thm15:themeFamily xmlns:thm15="http://schemas.microsoft.com/office/thememl/2012/main" name="Default Theme.pptx" id="{867CC9CB-F73F-4ACD-AE78-6D3F313B22BF}" vid="{BEC7D606-3AAB-4491-94AF-9E21D5FE87F0}"/>
    </a:ext>
  </a:extLst>
</a:theme>
</file>

<file path=ppt/theme/theme7.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07e1d6ff-a822-4981-8f0c-4889b963e45b">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C86B46921C629419CF2A9C1D6A83165" ma:contentTypeVersion="16" ma:contentTypeDescription="Create a new document." ma:contentTypeScope="" ma:versionID="3b415a4c6e95cfbf76f2c9f1f3b7f488">
  <xsd:schema xmlns:xsd="http://www.w3.org/2001/XMLSchema" xmlns:xs="http://www.w3.org/2001/XMLSchema" xmlns:p="http://schemas.microsoft.com/office/2006/metadata/properties" xmlns:ns1="http://schemas.microsoft.com/sharepoint/v3" xmlns:ns2="e0706ad5-ed19-41f7-a0ef-035818d679d5" xmlns:ns3="07e1d6ff-a822-4981-8f0c-4889b963e45b" xmlns:ns4="230e9df3-be65-4c73-a93b-d1236ebd677e" targetNamespace="http://schemas.microsoft.com/office/2006/metadata/properties" ma:root="true" ma:fieldsID="2f678bc626c8c303205433688bc1658b" ns1:_="" ns2:_="" ns3:_="" ns4:_="">
    <xsd:import namespace="http://schemas.microsoft.com/sharepoint/v3"/>
    <xsd:import namespace="e0706ad5-ed19-41f7-a0ef-035818d679d5"/>
    <xsd:import namespace="07e1d6ff-a822-4981-8f0c-4889b963e45b"/>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4:TaxCatchAll" minOccurs="0"/>
                <xsd:element ref="ns3:MediaServiceOCR"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06ad5-ed19-41f7-a0ef-035818d679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e1d6ff-a822-4981-8f0c-4889b963e45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46ff23e-588a-4e72-8e26-da541f0eb9c5}" ma:internalName="TaxCatchAll" ma:showField="CatchAllData" ma:web="e0706ad5-ed19-41f7-a0ef-035818d679d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148A965-EC17-4568-9479-F3936397BE99}">
  <ds:schemaRefs>
    <ds:schemaRef ds:uri="http://schemas.microsoft.com/sharepoint/v3"/>
    <ds:schemaRef ds:uri="07e1d6ff-a822-4981-8f0c-4889b963e45b"/>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230e9df3-be65-4c73-a93b-d1236ebd677e"/>
    <ds:schemaRef ds:uri="http://schemas.microsoft.com/office/2006/metadata/properties"/>
    <ds:schemaRef ds:uri="http://purl.org/dc/dcmitype/"/>
    <ds:schemaRef ds:uri="e0706ad5-ed19-41f7-a0ef-035818d679d5"/>
    <ds:schemaRef ds:uri="http://www.w3.org/XML/1998/namespace"/>
    <ds:schemaRef ds:uri="http://purl.org/dc/terms/"/>
  </ds:schemaRefs>
</ds:datastoreItem>
</file>

<file path=customXml/itemProps2.xml><?xml version="1.0" encoding="utf-8"?>
<ds:datastoreItem xmlns:ds="http://schemas.openxmlformats.org/officeDocument/2006/customXml" ds:itemID="{FBB88FC7-DD0A-4D1B-A526-B629503C423C}">
  <ds:schemaRefs>
    <ds:schemaRef ds:uri="http://schemas.microsoft.com/sharepoint/v3/contenttype/forms"/>
  </ds:schemaRefs>
</ds:datastoreItem>
</file>

<file path=customXml/itemProps3.xml><?xml version="1.0" encoding="utf-8"?>
<ds:datastoreItem xmlns:ds="http://schemas.openxmlformats.org/officeDocument/2006/customXml" ds:itemID="{D3B7B264-4A6D-4B85-B0DB-3AD8E0294CBD}">
  <ds:schemaRefs>
    <ds:schemaRef ds:uri="07e1d6ff-a822-4981-8f0c-4889b963e45b"/>
    <ds:schemaRef ds:uri="230e9df3-be65-4c73-a93b-d1236ebd677e"/>
    <ds:schemaRef ds:uri="e0706ad5-ed19-41f7-a0ef-035818d679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86</TotalTime>
  <Words>4657</Words>
  <Application>Microsoft Office PowerPoint</Application>
  <PresentationFormat>Widescreen</PresentationFormat>
  <Paragraphs>352</Paragraphs>
  <Slides>42</Slides>
  <Notes>40</Notes>
  <HiddenSlides>3</HiddenSlides>
  <MMClips>0</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42</vt:i4>
      </vt:variant>
    </vt:vector>
  </HeadingPairs>
  <TitlesOfParts>
    <vt:vector size="63" baseType="lpstr">
      <vt:lpstr>&amp;quot</vt:lpstr>
      <vt:lpstr>Arial</vt:lpstr>
      <vt:lpstr>Calibri</vt:lpstr>
      <vt:lpstr>Calibri Light</vt:lpstr>
      <vt:lpstr>Comic Sans MS</vt:lpstr>
      <vt:lpstr>Consolas</vt:lpstr>
      <vt:lpstr>inherit</vt:lpstr>
      <vt:lpstr>Segoe UI</vt:lpstr>
      <vt:lpstr>Segoe UI Light</vt:lpstr>
      <vt:lpstr>Segoe UI Semibold</vt:lpstr>
      <vt:lpstr>Segoe UI Semilight</vt:lpstr>
      <vt:lpstr>SegoeUI</vt:lpstr>
      <vt:lpstr>Times New Roman</vt:lpstr>
      <vt:lpstr>Wingdings</vt:lpstr>
      <vt:lpstr>office theme</vt:lpstr>
      <vt:lpstr>Microsoft 365 PPT Template - 2018</vt:lpstr>
      <vt:lpstr>1_WHITE TEMPLATE</vt:lpstr>
      <vt:lpstr>White Template</vt:lpstr>
      <vt:lpstr>Black Template</vt:lpstr>
      <vt:lpstr>1_Dark Blue</vt:lpstr>
      <vt:lpstr>1_Microsoft 365 PPT Template - 2018</vt:lpstr>
      <vt:lpstr>Advantages of enabling the SQL IaaS extension</vt:lpstr>
      <vt:lpstr>SQL Server IaaS Agent Extension benefits</vt:lpstr>
      <vt:lpstr>PowerPoint Presentation</vt:lpstr>
      <vt:lpstr>PowerPoint Presentation</vt:lpstr>
      <vt:lpstr>PowerPoint Presentation</vt:lpstr>
      <vt:lpstr>PowerPoint Presentation</vt:lpstr>
      <vt:lpstr>PowerPoint Presentation</vt:lpstr>
      <vt:lpstr>PowerPoint Presentation</vt:lpstr>
      <vt:lpstr>Enhance Security</vt:lpstr>
      <vt:lpstr>PowerPoint Presentation</vt:lpstr>
      <vt:lpstr>PowerPoint Presentation</vt:lpstr>
      <vt:lpstr>Get security recommendations right in your SQLVM blade </vt:lpstr>
      <vt:lpstr>Enabling these features</vt:lpstr>
      <vt:lpstr>PowerPoint Presentation</vt:lpstr>
      <vt:lpstr>Email Template</vt:lpstr>
      <vt:lpstr>Enable during Install</vt:lpstr>
      <vt:lpstr>PowerPoint Presentation</vt:lpstr>
      <vt:lpstr>PowerPoint Presentation</vt:lpstr>
      <vt:lpstr>Amber, Matt and Kirby Notes</vt:lpstr>
      <vt:lpstr>PowerPoint Presentation</vt:lpstr>
      <vt:lpstr>PowerPoint Presentation</vt:lpstr>
      <vt:lpstr>SQL IaaS Extensions features and capabilities</vt:lpstr>
      <vt:lpstr>Upgrade to full from LightWeight mode</vt:lpstr>
      <vt:lpstr>What is SQL Server IaaS Agent Extension?</vt:lpstr>
      <vt:lpstr>PowerPoint Presentation</vt:lpstr>
      <vt:lpstr>PowerPoint Presentation</vt:lpstr>
      <vt:lpstr>SQL Server IaaS Extensions - Lightweight mode as first step</vt:lpstr>
      <vt:lpstr>Manageability options - Lightweight Mode </vt:lpstr>
      <vt:lpstr>Manageability options - Full Mode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Discover Azure VMs running SQL Server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SQL Server VM Automation with SQL Server IaaS Extensions</dc:title>
  <dc:creator>Sergey Khimchenko</dc:creator>
  <cp:lastModifiedBy>Kirby Repko</cp:lastModifiedBy>
  <cp:revision>1</cp:revision>
  <dcterms:created xsi:type="dcterms:W3CDTF">2020-11-23T22:03:46Z</dcterms:created>
  <dcterms:modified xsi:type="dcterms:W3CDTF">2022-10-24T17:21:59Z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0x010100CC86B46921C629419CF2A9C1D6A83165</vt:lpwstr>
  </property>
</Properties>
</file>